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89" r:id="rId4"/>
    <p:sldId id="288" r:id="rId5"/>
    <p:sldId id="286" r:id="rId6"/>
    <p:sldId id="287" r:id="rId7"/>
    <p:sldId id="260" r:id="rId8"/>
    <p:sldId id="262" r:id="rId9"/>
    <p:sldId id="291" r:id="rId10"/>
    <p:sldId id="259" r:id="rId11"/>
    <p:sldId id="261" r:id="rId12"/>
    <p:sldId id="290" r:id="rId13"/>
    <p:sldId id="263" r:id="rId14"/>
    <p:sldId id="274" r:id="rId15"/>
    <p:sldId id="270" r:id="rId16"/>
    <p:sldId id="266" r:id="rId17"/>
    <p:sldId id="264" r:id="rId18"/>
    <p:sldId id="273" r:id="rId19"/>
    <p:sldId id="268" r:id="rId20"/>
    <p:sldId id="292" r:id="rId21"/>
    <p:sldId id="265" r:id="rId22"/>
    <p:sldId id="280" r:id="rId23"/>
    <p:sldId id="284" r:id="rId24"/>
    <p:sldId id="281" r:id="rId25"/>
    <p:sldId id="277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30644C-A648-A843-A9BD-42764BF6E736}" v="10" dt="2024-12-18T18:52:25.5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2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9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8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0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1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59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77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76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0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5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DE4BE-5ED1-5240-9519-BC06160997D5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ey background&#10;&#10;Description automatically generated">
            <a:extLst>
              <a:ext uri="{FF2B5EF4-FFF2-40B4-BE49-F238E27FC236}">
                <a16:creationId xmlns:a16="http://schemas.microsoft.com/office/drawing/2014/main" id="{A046EA6B-8CED-38EC-C12A-7F8180FCC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8D9A9-D135-E540-AAE7-911772652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Africa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AA050-88F7-4C4C-84FF-CB758B2AA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Mission Network workers</a:t>
            </a:r>
          </a:p>
        </p:txBody>
      </p:sp>
    </p:spTree>
    <p:extLst>
      <p:ext uri="{BB962C8B-B14F-4D97-AF65-F5344CB8AC3E}">
        <p14:creationId xmlns:p14="http://schemas.microsoft.com/office/powerpoint/2010/main" val="1599490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20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13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93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ey background&#10;&#10;Description automatically generated">
            <a:extLst>
              <a:ext uri="{FF2B5EF4-FFF2-40B4-BE49-F238E27FC236}">
                <a16:creationId xmlns:a16="http://schemas.microsoft.com/office/drawing/2014/main" id="{D946300E-4DD4-5F81-391C-1BBBCF340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8D9A9-D135-E540-AAE7-911772652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Europe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AA050-88F7-4C4C-84FF-CB758B2AA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Mission Network workers</a:t>
            </a:r>
          </a:p>
        </p:txBody>
      </p:sp>
    </p:spTree>
    <p:extLst>
      <p:ext uri="{BB962C8B-B14F-4D97-AF65-F5344CB8AC3E}">
        <p14:creationId xmlns:p14="http://schemas.microsoft.com/office/powerpoint/2010/main" val="3591577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40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83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02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46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02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6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44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BB509-34E2-4FBB-AD61-9EE22531B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1CDE6-123F-2810-BA17-63FCACC7B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96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ey background&#10;&#10;Description automatically generated">
            <a:extLst>
              <a:ext uri="{FF2B5EF4-FFF2-40B4-BE49-F238E27FC236}">
                <a16:creationId xmlns:a16="http://schemas.microsoft.com/office/drawing/2014/main" id="{BC548AE3-7FC6-9CFD-A108-8436EED40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8D9A9-D135-E540-AAE7-911772652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Latin America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AA050-88F7-4C4C-84FF-CB758B2AA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Mission Network workers</a:t>
            </a:r>
          </a:p>
        </p:txBody>
      </p:sp>
    </p:spTree>
    <p:extLst>
      <p:ext uri="{BB962C8B-B14F-4D97-AF65-F5344CB8AC3E}">
        <p14:creationId xmlns:p14="http://schemas.microsoft.com/office/powerpoint/2010/main" val="2821111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73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64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44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94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13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12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2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ey background&#10;&#10;Description automatically generated">
            <a:extLst>
              <a:ext uri="{FF2B5EF4-FFF2-40B4-BE49-F238E27FC236}">
                <a16:creationId xmlns:a16="http://schemas.microsoft.com/office/drawing/2014/main" id="{DE601C73-83C1-59F0-28A7-E846F9B08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8D9A9-D135-E540-AAE7-911772652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Asia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AA050-88F7-4C4C-84FF-CB758B2AA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Mission Network workers</a:t>
            </a:r>
          </a:p>
        </p:txBody>
      </p:sp>
    </p:spTree>
    <p:extLst>
      <p:ext uri="{BB962C8B-B14F-4D97-AF65-F5344CB8AC3E}">
        <p14:creationId xmlns:p14="http://schemas.microsoft.com/office/powerpoint/2010/main" val="1685033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75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8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4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E350C-E284-E672-CF89-B2D8A6E37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E38AA3-5893-8635-3629-36984FB29D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46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</TotalTime>
  <Words>17</Words>
  <Application>Microsoft Macintosh PowerPoint</Application>
  <PresentationFormat>On-screen Show (4:3)</PresentationFormat>
  <Paragraphs>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Arial</vt:lpstr>
      <vt:lpstr>Office Theme</vt:lpstr>
      <vt:lpstr>Africa</vt:lpstr>
      <vt:lpstr>PowerPoint Presentation</vt:lpstr>
      <vt:lpstr>PowerPoint Presentation</vt:lpstr>
      <vt:lpstr>PowerPoint Presentation</vt:lpstr>
      <vt:lpstr>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Latin America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Worker PPT slides</dc:title>
  <dc:subject/>
  <dc:creator>Cynthia Friesen Coyle</dc:creator>
  <cp:keywords/>
  <dc:description/>
  <cp:lastModifiedBy>Cynthia Friesen Coyle</cp:lastModifiedBy>
  <cp:revision>4</cp:revision>
  <dcterms:created xsi:type="dcterms:W3CDTF">2022-03-28T17:46:54Z</dcterms:created>
  <dcterms:modified xsi:type="dcterms:W3CDTF">2024-12-18T18:57:55Z</dcterms:modified>
  <cp:category/>
</cp:coreProperties>
</file>