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9" r:id="rId3"/>
    <p:sldId id="259" r:id="rId4"/>
    <p:sldId id="270" r:id="rId5"/>
    <p:sldId id="261" r:id="rId6"/>
    <p:sldId id="268" r:id="rId7"/>
    <p:sldId id="263" r:id="rId8"/>
    <p:sldId id="271" r:id="rId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95FFE8-044C-B443-A4F8-5989B9DAE47E}" v="8" dt="2025-04-04T13:53:06.0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165"/>
  </p:normalViewPr>
  <p:slideViewPr>
    <p:cSldViewPr snapToGrid="0" snapToObjects="1">
      <p:cViewPr varScale="1">
        <p:scale>
          <a:sx n="117" d="100"/>
          <a:sy n="117" d="100"/>
        </p:scale>
        <p:origin x="20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2ABA7C6F-193D-1F48-BDD8-1CE57512A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5450"/>
            <a:ext cx="83185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58D1B9-79B2-A84B-B028-4EEA2104A267}"/>
              </a:ext>
            </a:extLst>
          </p:cNvPr>
          <p:cNvSpPr txBox="1"/>
          <p:nvPr userDrawn="1"/>
        </p:nvSpPr>
        <p:spPr>
          <a:xfrm>
            <a:off x="588666" y="3085328"/>
            <a:ext cx="738664" cy="2799004"/>
          </a:xfrm>
          <a:prstGeom prst="rect">
            <a:avLst/>
          </a:prstGeom>
          <a:noFill/>
        </p:spPr>
        <p:txBody>
          <a:bodyPr vert="vert270">
            <a:spAutoFit/>
          </a:bodyPr>
          <a:lstStyle/>
          <a:p>
            <a:pPr algn="r" eaLnBrk="1" fontAlgn="auto" hangingPunct="1">
              <a:spcBef>
                <a:spcPts val="0"/>
              </a:spcBef>
              <a:spcAft>
                <a:spcPts val="0"/>
              </a:spcAft>
              <a:defRPr/>
            </a:pPr>
            <a:r>
              <a:rPr lang="en-US" sz="3600" b="1" dirty="0">
                <a:solidFill>
                  <a:srgbClr val="00442A"/>
                </a:solidFill>
                <a:latin typeface="Arial"/>
                <a:cs typeface="Arial"/>
              </a:rPr>
              <a:t>Prayer Vine </a:t>
            </a:r>
            <a:endParaRPr lang="en-US" sz="3600" dirty="0">
              <a:solidFill>
                <a:srgbClr val="00442A"/>
              </a:solidFill>
              <a:latin typeface="+mn-lt"/>
            </a:endParaRPr>
          </a:p>
        </p:txBody>
      </p:sp>
      <p:pic>
        <p:nvPicPr>
          <p:cNvPr id="6" name="Picture 4">
            <a:extLst>
              <a:ext uri="{FF2B5EF4-FFF2-40B4-BE49-F238E27FC236}">
                <a16:creationId xmlns:a16="http://schemas.microsoft.com/office/drawing/2014/main" id="{3FF20226-4908-D547-9938-6D71224327C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138" y="5459413"/>
            <a:ext cx="5351462"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DF8EA8-C54A-E045-9103-153638F25419}"/>
              </a:ext>
            </a:extLst>
          </p:cNvPr>
          <p:cNvSpPr>
            <a:spLocks noChangeArrowheads="1"/>
          </p:cNvSpPr>
          <p:nvPr userDrawn="1"/>
        </p:nvSpPr>
        <p:spPr bwMode="auto">
          <a:xfrm>
            <a:off x="1617663" y="377825"/>
            <a:ext cx="4572000" cy="11080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en-US" b="1">
                <a:solidFill>
                  <a:schemeClr val="bg1"/>
                </a:solidFill>
                <a:latin typeface="Arial" panose="020B0604020202020204" pitchFamily="34" charset="0"/>
                <a:ea typeface="ＭＳ Ｐゴシック" panose="020B0600070205080204" pitchFamily="34" charset="-128"/>
              </a:rPr>
              <a:t>Mennonite Mission Network</a:t>
            </a:r>
            <a:br>
              <a:rPr lang="en-US" altLang="en-US" b="1">
                <a:latin typeface="Arial" panose="020B0604020202020204" pitchFamily="34" charset="0"/>
                <a:ea typeface="ＭＳ Ｐゴシック" panose="020B0600070205080204" pitchFamily="34" charset="-128"/>
              </a:rPr>
            </a:br>
            <a:r>
              <a:rPr lang="en-US" altLang="en-US" sz="4800" b="1">
                <a:solidFill>
                  <a:srgbClr val="00A261"/>
                </a:solidFill>
                <a:latin typeface="Arial" panose="020B0604020202020204" pitchFamily="34" charset="0"/>
                <a:ea typeface="ＭＳ Ｐゴシック" panose="020B0600070205080204" pitchFamily="34" charset="-128"/>
              </a:rPr>
              <a:t>Pray with us</a:t>
            </a:r>
            <a:endParaRPr lang="en-US" altLang="en-US"/>
          </a:p>
        </p:txBody>
      </p:sp>
      <p:sp>
        <p:nvSpPr>
          <p:cNvPr id="3" name="Subtitle 2"/>
          <p:cNvSpPr>
            <a:spLocks noGrp="1"/>
          </p:cNvSpPr>
          <p:nvPr>
            <p:ph type="subTitle" idx="1"/>
          </p:nvPr>
        </p:nvSpPr>
        <p:spPr>
          <a:xfrm>
            <a:off x="1719470" y="1789044"/>
            <a:ext cx="6947452" cy="3339548"/>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2577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BB6117D-07B2-0E47-800E-15A0B17F66E0}"/>
              </a:ext>
            </a:extLst>
          </p:cNvPr>
          <p:cNvSpPr>
            <a:spLocks noGrp="1"/>
          </p:cNvSpPr>
          <p:nvPr>
            <p:ph type="dt" sz="half" idx="10"/>
          </p:nvPr>
        </p:nvSpPr>
        <p:spPr/>
        <p:txBody>
          <a:bodyPr/>
          <a:lstStyle>
            <a:lvl1pPr>
              <a:defRPr/>
            </a:lvl1pPr>
          </a:lstStyle>
          <a:p>
            <a:pPr>
              <a:defRPr/>
            </a:pPr>
            <a:fld id="{FDD65C16-4DAB-FC4B-96D6-BB3383421816}" type="datetimeFigureOut">
              <a:rPr lang="en-US"/>
              <a:pPr>
                <a:defRPr/>
              </a:pPr>
              <a:t>4/4/25</a:t>
            </a:fld>
            <a:endParaRPr lang="en-US"/>
          </a:p>
        </p:txBody>
      </p:sp>
      <p:sp>
        <p:nvSpPr>
          <p:cNvPr id="5" name="Footer Placeholder 4">
            <a:extLst>
              <a:ext uri="{FF2B5EF4-FFF2-40B4-BE49-F238E27FC236}">
                <a16:creationId xmlns:a16="http://schemas.microsoft.com/office/drawing/2014/main" id="{7925493E-B24E-C949-85AD-E27D4841C1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52108AE-0164-7647-86DD-04CED083B765}"/>
              </a:ext>
            </a:extLst>
          </p:cNvPr>
          <p:cNvSpPr>
            <a:spLocks noGrp="1"/>
          </p:cNvSpPr>
          <p:nvPr>
            <p:ph type="sldNum" sz="quarter" idx="12"/>
          </p:nvPr>
        </p:nvSpPr>
        <p:spPr/>
        <p:txBody>
          <a:bodyPr/>
          <a:lstStyle>
            <a:lvl1pPr>
              <a:defRPr/>
            </a:lvl1pPr>
          </a:lstStyle>
          <a:p>
            <a:pPr>
              <a:defRPr/>
            </a:pPr>
            <a:fld id="{0CCD9978-735F-9E4D-8564-A12FFCFD2CF3}" type="slidenum">
              <a:rPr lang="en-US" altLang="en-US"/>
              <a:pPr>
                <a:defRPr/>
              </a:pPr>
              <a:t>‹#›</a:t>
            </a:fld>
            <a:endParaRPr lang="en-US" altLang="en-US"/>
          </a:p>
        </p:txBody>
      </p:sp>
    </p:spTree>
    <p:extLst>
      <p:ext uri="{BB962C8B-B14F-4D97-AF65-F5344CB8AC3E}">
        <p14:creationId xmlns:p14="http://schemas.microsoft.com/office/powerpoint/2010/main" val="249897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2F489DA-0598-D14B-BAA5-0909DA7C1CDE}"/>
              </a:ext>
            </a:extLst>
          </p:cNvPr>
          <p:cNvSpPr>
            <a:spLocks noGrp="1"/>
          </p:cNvSpPr>
          <p:nvPr>
            <p:ph type="dt" sz="half" idx="10"/>
          </p:nvPr>
        </p:nvSpPr>
        <p:spPr/>
        <p:txBody>
          <a:bodyPr/>
          <a:lstStyle>
            <a:lvl1pPr>
              <a:defRPr/>
            </a:lvl1pPr>
          </a:lstStyle>
          <a:p>
            <a:pPr>
              <a:defRPr/>
            </a:pPr>
            <a:fld id="{1FADC951-36C0-484B-AEA9-EBBD3647A58B}" type="datetimeFigureOut">
              <a:rPr lang="en-US"/>
              <a:pPr>
                <a:defRPr/>
              </a:pPr>
              <a:t>4/4/25</a:t>
            </a:fld>
            <a:endParaRPr lang="en-US"/>
          </a:p>
        </p:txBody>
      </p:sp>
      <p:sp>
        <p:nvSpPr>
          <p:cNvPr id="5" name="Footer Placeholder 4">
            <a:extLst>
              <a:ext uri="{FF2B5EF4-FFF2-40B4-BE49-F238E27FC236}">
                <a16:creationId xmlns:a16="http://schemas.microsoft.com/office/drawing/2014/main" id="{A55A2E57-436B-3D4B-9EF6-5324D12974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21587-38E0-9945-9B57-06F629BFE252}"/>
              </a:ext>
            </a:extLst>
          </p:cNvPr>
          <p:cNvSpPr>
            <a:spLocks noGrp="1"/>
          </p:cNvSpPr>
          <p:nvPr>
            <p:ph type="sldNum" sz="quarter" idx="12"/>
          </p:nvPr>
        </p:nvSpPr>
        <p:spPr/>
        <p:txBody>
          <a:bodyPr/>
          <a:lstStyle>
            <a:lvl1pPr>
              <a:defRPr/>
            </a:lvl1pPr>
          </a:lstStyle>
          <a:p>
            <a:pPr>
              <a:defRPr/>
            </a:pPr>
            <a:fld id="{482313DC-DC6F-DC49-A31A-7F8B24C7DB09}" type="slidenum">
              <a:rPr lang="en-US" altLang="en-US"/>
              <a:pPr>
                <a:defRPr/>
              </a:pPr>
              <a:t>‹#›</a:t>
            </a:fld>
            <a:endParaRPr lang="en-US" altLang="en-US"/>
          </a:p>
        </p:txBody>
      </p:sp>
    </p:spTree>
    <p:extLst>
      <p:ext uri="{BB962C8B-B14F-4D97-AF65-F5344CB8AC3E}">
        <p14:creationId xmlns:p14="http://schemas.microsoft.com/office/powerpoint/2010/main" val="272678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778454-8D3B-7345-9605-C94AC9911CE5}"/>
              </a:ext>
            </a:extLst>
          </p:cNvPr>
          <p:cNvSpPr>
            <a:spLocks noGrp="1"/>
          </p:cNvSpPr>
          <p:nvPr>
            <p:ph type="dt" sz="half" idx="10"/>
          </p:nvPr>
        </p:nvSpPr>
        <p:spPr/>
        <p:txBody>
          <a:bodyPr/>
          <a:lstStyle>
            <a:lvl1pPr>
              <a:defRPr/>
            </a:lvl1pPr>
          </a:lstStyle>
          <a:p>
            <a:pPr>
              <a:defRPr/>
            </a:pPr>
            <a:fld id="{AE714A81-2D66-4640-83B7-ECA7DD18140E}" type="datetimeFigureOut">
              <a:rPr lang="en-US"/>
              <a:pPr>
                <a:defRPr/>
              </a:pPr>
              <a:t>4/4/25</a:t>
            </a:fld>
            <a:endParaRPr lang="en-US"/>
          </a:p>
        </p:txBody>
      </p:sp>
      <p:sp>
        <p:nvSpPr>
          <p:cNvPr id="5" name="Footer Placeholder 4">
            <a:extLst>
              <a:ext uri="{FF2B5EF4-FFF2-40B4-BE49-F238E27FC236}">
                <a16:creationId xmlns:a16="http://schemas.microsoft.com/office/drawing/2014/main" id="{4C8DC196-BBAE-D644-A99A-DF82C42BE1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2081F6-F1D7-8F4E-91C9-327EAB3BD8E6}"/>
              </a:ext>
            </a:extLst>
          </p:cNvPr>
          <p:cNvSpPr>
            <a:spLocks noGrp="1"/>
          </p:cNvSpPr>
          <p:nvPr>
            <p:ph type="sldNum" sz="quarter" idx="12"/>
          </p:nvPr>
        </p:nvSpPr>
        <p:spPr/>
        <p:txBody>
          <a:bodyPr/>
          <a:lstStyle>
            <a:lvl1pPr>
              <a:defRPr/>
            </a:lvl1pPr>
          </a:lstStyle>
          <a:p>
            <a:pPr>
              <a:defRPr/>
            </a:pPr>
            <a:fld id="{D2443280-3222-564F-A246-0D7A711649C4}" type="slidenum">
              <a:rPr lang="en-US" altLang="en-US"/>
              <a:pPr>
                <a:defRPr/>
              </a:pPr>
              <a:t>‹#›</a:t>
            </a:fld>
            <a:endParaRPr lang="en-US" altLang="en-US"/>
          </a:p>
        </p:txBody>
      </p:sp>
    </p:spTree>
    <p:extLst>
      <p:ext uri="{BB962C8B-B14F-4D97-AF65-F5344CB8AC3E}">
        <p14:creationId xmlns:p14="http://schemas.microsoft.com/office/powerpoint/2010/main" val="814397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311F8E-5161-554A-A46B-8BCF7A7F9521}"/>
              </a:ext>
            </a:extLst>
          </p:cNvPr>
          <p:cNvSpPr>
            <a:spLocks noGrp="1"/>
          </p:cNvSpPr>
          <p:nvPr>
            <p:ph type="dt" sz="half" idx="10"/>
          </p:nvPr>
        </p:nvSpPr>
        <p:spPr/>
        <p:txBody>
          <a:bodyPr/>
          <a:lstStyle>
            <a:lvl1pPr>
              <a:defRPr/>
            </a:lvl1pPr>
          </a:lstStyle>
          <a:p>
            <a:pPr>
              <a:defRPr/>
            </a:pPr>
            <a:fld id="{BE3694B9-2818-9A4B-8E7B-3B6A3AEE70E0}" type="datetimeFigureOut">
              <a:rPr lang="en-US"/>
              <a:pPr>
                <a:defRPr/>
              </a:pPr>
              <a:t>4/4/25</a:t>
            </a:fld>
            <a:endParaRPr lang="en-US"/>
          </a:p>
        </p:txBody>
      </p:sp>
      <p:sp>
        <p:nvSpPr>
          <p:cNvPr id="5" name="Footer Placeholder 4">
            <a:extLst>
              <a:ext uri="{FF2B5EF4-FFF2-40B4-BE49-F238E27FC236}">
                <a16:creationId xmlns:a16="http://schemas.microsoft.com/office/drawing/2014/main" id="{1AFCE9AB-6084-6841-A462-29E41694E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5178D3-74E0-8142-AE13-A22BDB86168F}"/>
              </a:ext>
            </a:extLst>
          </p:cNvPr>
          <p:cNvSpPr>
            <a:spLocks noGrp="1"/>
          </p:cNvSpPr>
          <p:nvPr>
            <p:ph type="sldNum" sz="quarter" idx="12"/>
          </p:nvPr>
        </p:nvSpPr>
        <p:spPr/>
        <p:txBody>
          <a:bodyPr/>
          <a:lstStyle>
            <a:lvl1pPr>
              <a:defRPr/>
            </a:lvl1pPr>
          </a:lstStyle>
          <a:p>
            <a:pPr>
              <a:defRPr/>
            </a:pPr>
            <a:fld id="{B5BFE615-F8DE-A947-8832-D86E0427F1EC}" type="slidenum">
              <a:rPr lang="en-US" altLang="en-US"/>
              <a:pPr>
                <a:defRPr/>
              </a:pPr>
              <a:t>‹#›</a:t>
            </a:fld>
            <a:endParaRPr lang="en-US" altLang="en-US"/>
          </a:p>
        </p:txBody>
      </p:sp>
    </p:spTree>
    <p:extLst>
      <p:ext uri="{BB962C8B-B14F-4D97-AF65-F5344CB8AC3E}">
        <p14:creationId xmlns:p14="http://schemas.microsoft.com/office/powerpoint/2010/main" val="392816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21BBE3-F5CC-114F-827F-A491DFB65FEE}"/>
              </a:ext>
            </a:extLst>
          </p:cNvPr>
          <p:cNvSpPr>
            <a:spLocks noGrp="1"/>
          </p:cNvSpPr>
          <p:nvPr>
            <p:ph type="dt" sz="half" idx="10"/>
          </p:nvPr>
        </p:nvSpPr>
        <p:spPr/>
        <p:txBody>
          <a:bodyPr/>
          <a:lstStyle>
            <a:lvl1pPr>
              <a:defRPr/>
            </a:lvl1pPr>
          </a:lstStyle>
          <a:p>
            <a:pPr>
              <a:defRPr/>
            </a:pPr>
            <a:fld id="{597F861D-5BFA-2246-B861-57C426A55B7E}" type="datetimeFigureOut">
              <a:rPr lang="en-US"/>
              <a:pPr>
                <a:defRPr/>
              </a:pPr>
              <a:t>4/4/25</a:t>
            </a:fld>
            <a:endParaRPr lang="en-US"/>
          </a:p>
        </p:txBody>
      </p:sp>
      <p:sp>
        <p:nvSpPr>
          <p:cNvPr id="6" name="Footer Placeholder 4">
            <a:extLst>
              <a:ext uri="{FF2B5EF4-FFF2-40B4-BE49-F238E27FC236}">
                <a16:creationId xmlns:a16="http://schemas.microsoft.com/office/drawing/2014/main" id="{83D58B6E-EB18-D14A-8BD3-832D4A206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06109E-7812-B841-BDEA-683B571AF119}"/>
              </a:ext>
            </a:extLst>
          </p:cNvPr>
          <p:cNvSpPr>
            <a:spLocks noGrp="1"/>
          </p:cNvSpPr>
          <p:nvPr>
            <p:ph type="sldNum" sz="quarter" idx="12"/>
          </p:nvPr>
        </p:nvSpPr>
        <p:spPr/>
        <p:txBody>
          <a:bodyPr/>
          <a:lstStyle>
            <a:lvl1pPr>
              <a:defRPr/>
            </a:lvl1pPr>
          </a:lstStyle>
          <a:p>
            <a:pPr>
              <a:defRPr/>
            </a:pPr>
            <a:fld id="{0156C981-E5AA-5B45-8242-FD5466C3FB13}" type="slidenum">
              <a:rPr lang="en-US" altLang="en-US"/>
              <a:pPr>
                <a:defRPr/>
              </a:pPr>
              <a:t>‹#›</a:t>
            </a:fld>
            <a:endParaRPr lang="en-US" altLang="en-US"/>
          </a:p>
        </p:txBody>
      </p:sp>
    </p:spTree>
    <p:extLst>
      <p:ext uri="{BB962C8B-B14F-4D97-AF65-F5344CB8AC3E}">
        <p14:creationId xmlns:p14="http://schemas.microsoft.com/office/powerpoint/2010/main" val="427877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D06F97C3-3D9F-6D47-A08B-447DDEF8D5AB}"/>
              </a:ext>
            </a:extLst>
          </p:cNvPr>
          <p:cNvSpPr>
            <a:spLocks noGrp="1"/>
          </p:cNvSpPr>
          <p:nvPr>
            <p:ph type="dt" sz="half" idx="10"/>
          </p:nvPr>
        </p:nvSpPr>
        <p:spPr/>
        <p:txBody>
          <a:bodyPr/>
          <a:lstStyle>
            <a:lvl1pPr>
              <a:defRPr/>
            </a:lvl1pPr>
          </a:lstStyle>
          <a:p>
            <a:pPr>
              <a:defRPr/>
            </a:pPr>
            <a:fld id="{BD57449E-A7B4-6C41-A92B-8DC8587A018D}" type="datetimeFigureOut">
              <a:rPr lang="en-US"/>
              <a:pPr>
                <a:defRPr/>
              </a:pPr>
              <a:t>4/4/25</a:t>
            </a:fld>
            <a:endParaRPr lang="en-US"/>
          </a:p>
        </p:txBody>
      </p:sp>
      <p:sp>
        <p:nvSpPr>
          <p:cNvPr id="8" name="Footer Placeholder 4">
            <a:extLst>
              <a:ext uri="{FF2B5EF4-FFF2-40B4-BE49-F238E27FC236}">
                <a16:creationId xmlns:a16="http://schemas.microsoft.com/office/drawing/2014/main" id="{BF68BF59-C60A-B748-909B-1578F71D10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917404D-C2E1-A844-B4A3-899A2EF8AAEC}"/>
              </a:ext>
            </a:extLst>
          </p:cNvPr>
          <p:cNvSpPr>
            <a:spLocks noGrp="1"/>
          </p:cNvSpPr>
          <p:nvPr>
            <p:ph type="sldNum" sz="quarter" idx="12"/>
          </p:nvPr>
        </p:nvSpPr>
        <p:spPr/>
        <p:txBody>
          <a:bodyPr/>
          <a:lstStyle>
            <a:lvl1pPr>
              <a:defRPr/>
            </a:lvl1pPr>
          </a:lstStyle>
          <a:p>
            <a:pPr>
              <a:defRPr/>
            </a:pPr>
            <a:fld id="{BD5D365D-11A3-7644-9B3F-7A8ED0FB11D2}" type="slidenum">
              <a:rPr lang="en-US" altLang="en-US"/>
              <a:pPr>
                <a:defRPr/>
              </a:pPr>
              <a:t>‹#›</a:t>
            </a:fld>
            <a:endParaRPr lang="en-US" altLang="en-US"/>
          </a:p>
        </p:txBody>
      </p:sp>
    </p:spTree>
    <p:extLst>
      <p:ext uri="{BB962C8B-B14F-4D97-AF65-F5344CB8AC3E}">
        <p14:creationId xmlns:p14="http://schemas.microsoft.com/office/powerpoint/2010/main" val="2367249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6A3DE3CE-0AB9-CF4F-BEE5-B51F896CB3A3}"/>
              </a:ext>
            </a:extLst>
          </p:cNvPr>
          <p:cNvSpPr>
            <a:spLocks noGrp="1"/>
          </p:cNvSpPr>
          <p:nvPr>
            <p:ph type="dt" sz="half" idx="10"/>
          </p:nvPr>
        </p:nvSpPr>
        <p:spPr/>
        <p:txBody>
          <a:bodyPr/>
          <a:lstStyle>
            <a:lvl1pPr>
              <a:defRPr/>
            </a:lvl1pPr>
          </a:lstStyle>
          <a:p>
            <a:pPr>
              <a:defRPr/>
            </a:pPr>
            <a:fld id="{EA855697-F1E0-594B-AE0C-E51527D448E4}" type="datetimeFigureOut">
              <a:rPr lang="en-US"/>
              <a:pPr>
                <a:defRPr/>
              </a:pPr>
              <a:t>4/4/25</a:t>
            </a:fld>
            <a:endParaRPr lang="en-US"/>
          </a:p>
        </p:txBody>
      </p:sp>
      <p:sp>
        <p:nvSpPr>
          <p:cNvPr id="4" name="Footer Placeholder 4">
            <a:extLst>
              <a:ext uri="{FF2B5EF4-FFF2-40B4-BE49-F238E27FC236}">
                <a16:creationId xmlns:a16="http://schemas.microsoft.com/office/drawing/2014/main" id="{A74F9569-A72C-894B-8251-2264DEE60CD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59BDCF1-AE75-3D4B-A10D-ECCFD08DF8C5}"/>
              </a:ext>
            </a:extLst>
          </p:cNvPr>
          <p:cNvSpPr>
            <a:spLocks noGrp="1"/>
          </p:cNvSpPr>
          <p:nvPr>
            <p:ph type="sldNum" sz="quarter" idx="12"/>
          </p:nvPr>
        </p:nvSpPr>
        <p:spPr/>
        <p:txBody>
          <a:bodyPr/>
          <a:lstStyle>
            <a:lvl1pPr>
              <a:defRPr/>
            </a:lvl1pPr>
          </a:lstStyle>
          <a:p>
            <a:pPr>
              <a:defRPr/>
            </a:pPr>
            <a:fld id="{B6FD9936-35D7-6742-A846-D24CE7765D20}" type="slidenum">
              <a:rPr lang="en-US" altLang="en-US"/>
              <a:pPr>
                <a:defRPr/>
              </a:pPr>
              <a:t>‹#›</a:t>
            </a:fld>
            <a:endParaRPr lang="en-US" altLang="en-US"/>
          </a:p>
        </p:txBody>
      </p:sp>
    </p:spTree>
    <p:extLst>
      <p:ext uri="{BB962C8B-B14F-4D97-AF65-F5344CB8AC3E}">
        <p14:creationId xmlns:p14="http://schemas.microsoft.com/office/powerpoint/2010/main" val="2794546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348115-E40A-6C41-90DC-9DD591635FEB}"/>
              </a:ext>
            </a:extLst>
          </p:cNvPr>
          <p:cNvSpPr>
            <a:spLocks noGrp="1"/>
          </p:cNvSpPr>
          <p:nvPr>
            <p:ph type="dt" sz="half" idx="10"/>
          </p:nvPr>
        </p:nvSpPr>
        <p:spPr/>
        <p:txBody>
          <a:bodyPr/>
          <a:lstStyle>
            <a:lvl1pPr>
              <a:defRPr/>
            </a:lvl1pPr>
          </a:lstStyle>
          <a:p>
            <a:pPr>
              <a:defRPr/>
            </a:pPr>
            <a:fld id="{64B204E4-E931-934B-8D4A-B6B5E3B60D59}" type="datetimeFigureOut">
              <a:rPr lang="en-US"/>
              <a:pPr>
                <a:defRPr/>
              </a:pPr>
              <a:t>4/4/25</a:t>
            </a:fld>
            <a:endParaRPr lang="en-US"/>
          </a:p>
        </p:txBody>
      </p:sp>
      <p:sp>
        <p:nvSpPr>
          <p:cNvPr id="3" name="Footer Placeholder 4">
            <a:extLst>
              <a:ext uri="{FF2B5EF4-FFF2-40B4-BE49-F238E27FC236}">
                <a16:creationId xmlns:a16="http://schemas.microsoft.com/office/drawing/2014/main" id="{21C988A0-86B5-8D4B-B731-AAA98CF532F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1C067AF-A285-F447-95A9-BAC747478F27}"/>
              </a:ext>
            </a:extLst>
          </p:cNvPr>
          <p:cNvSpPr>
            <a:spLocks noGrp="1"/>
          </p:cNvSpPr>
          <p:nvPr>
            <p:ph type="sldNum" sz="quarter" idx="12"/>
          </p:nvPr>
        </p:nvSpPr>
        <p:spPr/>
        <p:txBody>
          <a:bodyPr/>
          <a:lstStyle>
            <a:lvl1pPr>
              <a:defRPr/>
            </a:lvl1pPr>
          </a:lstStyle>
          <a:p>
            <a:pPr>
              <a:defRPr/>
            </a:pPr>
            <a:fld id="{EE446420-BED9-4B4A-B7C4-40687F9AAC04}" type="slidenum">
              <a:rPr lang="en-US" altLang="en-US"/>
              <a:pPr>
                <a:defRPr/>
              </a:pPr>
              <a:t>‹#›</a:t>
            </a:fld>
            <a:endParaRPr lang="en-US" altLang="en-US"/>
          </a:p>
        </p:txBody>
      </p:sp>
    </p:spTree>
    <p:extLst>
      <p:ext uri="{BB962C8B-B14F-4D97-AF65-F5344CB8AC3E}">
        <p14:creationId xmlns:p14="http://schemas.microsoft.com/office/powerpoint/2010/main" val="245981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A991296-5919-BE4E-87C4-4250CE5D4290}"/>
              </a:ext>
            </a:extLst>
          </p:cNvPr>
          <p:cNvSpPr>
            <a:spLocks noGrp="1"/>
          </p:cNvSpPr>
          <p:nvPr>
            <p:ph type="dt" sz="half" idx="10"/>
          </p:nvPr>
        </p:nvSpPr>
        <p:spPr/>
        <p:txBody>
          <a:bodyPr/>
          <a:lstStyle>
            <a:lvl1pPr>
              <a:defRPr/>
            </a:lvl1pPr>
          </a:lstStyle>
          <a:p>
            <a:pPr>
              <a:defRPr/>
            </a:pPr>
            <a:fld id="{CF7E32A6-86D6-424F-A789-4BC8AE5A8000}" type="datetimeFigureOut">
              <a:rPr lang="en-US"/>
              <a:pPr>
                <a:defRPr/>
              </a:pPr>
              <a:t>4/4/25</a:t>
            </a:fld>
            <a:endParaRPr lang="en-US"/>
          </a:p>
        </p:txBody>
      </p:sp>
      <p:sp>
        <p:nvSpPr>
          <p:cNvPr id="6" name="Footer Placeholder 4">
            <a:extLst>
              <a:ext uri="{FF2B5EF4-FFF2-40B4-BE49-F238E27FC236}">
                <a16:creationId xmlns:a16="http://schemas.microsoft.com/office/drawing/2014/main" id="{D392CB3D-5F76-DE4D-AB05-5E40BC552F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8C59B2-4407-5242-A6A9-EF2F09F3CB07}"/>
              </a:ext>
            </a:extLst>
          </p:cNvPr>
          <p:cNvSpPr>
            <a:spLocks noGrp="1"/>
          </p:cNvSpPr>
          <p:nvPr>
            <p:ph type="sldNum" sz="quarter" idx="12"/>
          </p:nvPr>
        </p:nvSpPr>
        <p:spPr/>
        <p:txBody>
          <a:bodyPr/>
          <a:lstStyle>
            <a:lvl1pPr>
              <a:defRPr/>
            </a:lvl1pPr>
          </a:lstStyle>
          <a:p>
            <a:pPr>
              <a:defRPr/>
            </a:pPr>
            <a:fld id="{E9B54EA0-EB50-6741-8407-828E157592B2}" type="slidenum">
              <a:rPr lang="en-US" altLang="en-US"/>
              <a:pPr>
                <a:defRPr/>
              </a:pPr>
              <a:t>‹#›</a:t>
            </a:fld>
            <a:endParaRPr lang="en-US" altLang="en-US"/>
          </a:p>
        </p:txBody>
      </p:sp>
    </p:spTree>
    <p:extLst>
      <p:ext uri="{BB962C8B-B14F-4D97-AF65-F5344CB8AC3E}">
        <p14:creationId xmlns:p14="http://schemas.microsoft.com/office/powerpoint/2010/main" val="225811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52581E9-4396-5A47-86B6-15210340DF8C}"/>
              </a:ext>
            </a:extLst>
          </p:cNvPr>
          <p:cNvSpPr>
            <a:spLocks noGrp="1"/>
          </p:cNvSpPr>
          <p:nvPr>
            <p:ph type="dt" sz="half" idx="10"/>
          </p:nvPr>
        </p:nvSpPr>
        <p:spPr/>
        <p:txBody>
          <a:bodyPr/>
          <a:lstStyle>
            <a:lvl1pPr>
              <a:defRPr/>
            </a:lvl1pPr>
          </a:lstStyle>
          <a:p>
            <a:pPr>
              <a:defRPr/>
            </a:pPr>
            <a:fld id="{081C7805-8394-C542-B1D1-4301FC49E2A7}" type="datetimeFigureOut">
              <a:rPr lang="en-US"/>
              <a:pPr>
                <a:defRPr/>
              </a:pPr>
              <a:t>4/4/25</a:t>
            </a:fld>
            <a:endParaRPr lang="en-US"/>
          </a:p>
        </p:txBody>
      </p:sp>
      <p:sp>
        <p:nvSpPr>
          <p:cNvPr id="6" name="Footer Placeholder 4">
            <a:extLst>
              <a:ext uri="{FF2B5EF4-FFF2-40B4-BE49-F238E27FC236}">
                <a16:creationId xmlns:a16="http://schemas.microsoft.com/office/drawing/2014/main" id="{23B8B894-AE00-D348-A0C0-02EB2AE1DA2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E660FF-D53F-0E40-B8C4-527FF72850C6}"/>
              </a:ext>
            </a:extLst>
          </p:cNvPr>
          <p:cNvSpPr>
            <a:spLocks noGrp="1"/>
          </p:cNvSpPr>
          <p:nvPr>
            <p:ph type="sldNum" sz="quarter" idx="12"/>
          </p:nvPr>
        </p:nvSpPr>
        <p:spPr/>
        <p:txBody>
          <a:bodyPr/>
          <a:lstStyle>
            <a:lvl1pPr>
              <a:defRPr/>
            </a:lvl1pPr>
          </a:lstStyle>
          <a:p>
            <a:pPr>
              <a:defRPr/>
            </a:pPr>
            <a:fld id="{910D4250-0296-DC4A-8CAE-FA8B6D3EC71E}" type="slidenum">
              <a:rPr lang="en-US" altLang="en-US"/>
              <a:pPr>
                <a:defRPr/>
              </a:pPr>
              <a:t>‹#›</a:t>
            </a:fld>
            <a:endParaRPr lang="en-US" altLang="en-US"/>
          </a:p>
        </p:txBody>
      </p:sp>
    </p:spTree>
    <p:extLst>
      <p:ext uri="{BB962C8B-B14F-4D97-AF65-F5344CB8AC3E}">
        <p14:creationId xmlns:p14="http://schemas.microsoft.com/office/powerpoint/2010/main" val="2318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BE8DDF-DFA6-2A49-A93B-67A3AF474BE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4E42FF-9365-8345-99EC-74C9E46C6B3E}"/>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BF884B-7F8B-5141-988F-10721E957DB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467D79C-F8AC-6A4C-BD93-CC356B7F8BC8}" type="datetimeFigureOut">
              <a:rPr lang="en-US"/>
              <a:pPr>
                <a:defRPr/>
              </a:pPr>
              <a:t>4/4/25</a:t>
            </a:fld>
            <a:endParaRPr lang="en-US"/>
          </a:p>
        </p:txBody>
      </p:sp>
      <p:sp>
        <p:nvSpPr>
          <p:cNvPr id="5" name="Footer Placeholder 4">
            <a:extLst>
              <a:ext uri="{FF2B5EF4-FFF2-40B4-BE49-F238E27FC236}">
                <a16:creationId xmlns:a16="http://schemas.microsoft.com/office/drawing/2014/main" id="{A65F0B78-F213-5148-8F8C-D1F218B60A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5815B6C-B14B-6C41-B58A-2540A0CAAF0F}"/>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D71F3A8-3A7C-8945-8668-E1DE6F16A3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panose="020F0502020204030204" pitchFamily="34" charset="0"/>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279E7ED7-8A2A-164F-95D2-B9B70C4910F3}"/>
              </a:ext>
            </a:extLst>
          </p:cNvPr>
          <p:cNvSpPr>
            <a:spLocks noGrp="1" noChangeArrowheads="1"/>
          </p:cNvSpPr>
          <p:nvPr>
            <p:ph type="subTitle" idx="1"/>
          </p:nvPr>
        </p:nvSpPr>
        <p:spPr>
          <a:xfrm>
            <a:off x="1656917" y="1789113"/>
            <a:ext cx="7135812" cy="3340100"/>
          </a:xfrm>
        </p:spPr>
        <p:txBody>
          <a:bodyPr/>
          <a:lstStyle/>
          <a:p>
            <a:pPr marL="0" marR="0"/>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Laura and Nick Sharp, and their children, Jesse (8) and Brielle (5), as they prepare to begin a year-long assignment in La Mesa, Colombia, where they will serve alongside the Colombia Mennonite Church and its school, </a:t>
            </a:r>
            <a:r>
              <a:rPr lang="en-US" i="1" dirty="0">
                <a:effectLst/>
                <a:latin typeface="Arial" panose="020B0604020202020204" pitchFamily="34" charset="0"/>
                <a:ea typeface="Calibri" panose="020F0502020204030204" pitchFamily="34" charset="0"/>
                <a:cs typeface="Arial" panose="020B0604020202020204" pitchFamily="34" charset="0"/>
              </a:rPr>
              <a:t>Colegio Americano Menno </a:t>
            </a:r>
            <a:r>
              <a:rPr lang="en-US" dirty="0">
                <a:effectLst/>
                <a:latin typeface="Arial" panose="020B0604020202020204" pitchFamily="34" charset="0"/>
                <a:ea typeface="Calibri" panose="020F0502020204030204" pitchFamily="34" charset="0"/>
                <a:cs typeface="Arial" panose="020B0604020202020204" pitchFamily="34" charset="0"/>
              </a:rPr>
              <a:t>(American Menno School).</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314" name="TextBox 7">
            <a:extLst>
              <a:ext uri="{FF2B5EF4-FFF2-40B4-BE49-F238E27FC236}">
                <a16:creationId xmlns:a16="http://schemas.microsoft.com/office/drawing/2014/main" id="{6F81166C-9E6F-DC4A-885D-5F677CFE2DD0}"/>
              </a:ext>
            </a:extLst>
          </p:cNvPr>
          <p:cNvSpPr txBox="1">
            <a:spLocks noChangeArrowheads="1"/>
          </p:cNvSpPr>
          <p:nvPr/>
        </p:nvSpPr>
        <p:spPr bwMode="auto">
          <a:xfrm>
            <a:off x="1646524" y="4456198"/>
            <a:ext cx="2411412"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4,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803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2">
            <a:extLst>
              <a:ext uri="{FF2B5EF4-FFF2-40B4-BE49-F238E27FC236}">
                <a16:creationId xmlns:a16="http://schemas.microsoft.com/office/drawing/2014/main" id="{194C829D-E744-2749-A7F1-3AFE02F6FC55}"/>
              </a:ext>
            </a:extLst>
          </p:cNvPr>
          <p:cNvSpPr>
            <a:spLocks noGrp="1" noChangeArrowheads="1"/>
          </p:cNvSpPr>
          <p:nvPr>
            <p:ph type="subTitle" idx="1"/>
          </p:nvPr>
        </p:nvSpPr>
        <p:spPr>
          <a:xfrm>
            <a:off x="1656917" y="1789113"/>
            <a:ext cx="6946900" cy="3340100"/>
          </a:xfrm>
        </p:spPr>
        <p:txBody>
          <a:bodyPr/>
          <a:lstStyle/>
          <a:p>
            <a:pPr marL="0" marR="0"/>
            <a:r>
              <a:rPr lang="en-US" dirty="0">
                <a:effectLst/>
                <a:latin typeface="Arial" panose="020B0604020202020204" pitchFamily="34" charset="0"/>
                <a:ea typeface="Yu Mincho" panose="02020400000000000000" pitchFamily="18" charset="-128"/>
                <a:cs typeface="Arial" panose="020B0604020202020204" pitchFamily="34" charset="0"/>
              </a:rPr>
              <a:t>Mennonite Mission Network joins First Mennonite Church of San Francisco (California) this year in celebrating its 50</a:t>
            </a:r>
            <a:r>
              <a:rPr lang="en-US" baseline="30000" dirty="0">
                <a:effectLst/>
                <a:latin typeface="Arial" panose="020B0604020202020204" pitchFamily="34" charset="0"/>
                <a:ea typeface="Yu Mincho" panose="02020400000000000000" pitchFamily="18" charset="-128"/>
                <a:cs typeface="Arial" panose="020B0604020202020204" pitchFamily="34" charset="0"/>
              </a:rPr>
              <a:t>th</a:t>
            </a:r>
            <a:r>
              <a:rPr lang="en-US" dirty="0">
                <a:effectLst/>
                <a:latin typeface="Arial" panose="020B0604020202020204" pitchFamily="34" charset="0"/>
                <a:ea typeface="Yu Mincho" panose="02020400000000000000" pitchFamily="18" charset="-128"/>
                <a:cs typeface="Arial" panose="020B0604020202020204" pitchFamily="34" charset="0"/>
              </a:rPr>
              <a:t> anniversary and its 50</a:t>
            </a:r>
            <a:r>
              <a:rPr lang="en-US" baseline="30000" dirty="0">
                <a:effectLst/>
                <a:latin typeface="Arial" panose="020B0604020202020204" pitchFamily="34" charset="0"/>
                <a:ea typeface="Yu Mincho" panose="02020400000000000000" pitchFamily="18" charset="-128"/>
                <a:cs typeface="Arial" panose="020B0604020202020204" pitchFamily="34" charset="0"/>
              </a:rPr>
              <a:t>th</a:t>
            </a:r>
            <a:r>
              <a:rPr lang="en-US" dirty="0">
                <a:effectLst/>
                <a:latin typeface="Arial" panose="020B0604020202020204" pitchFamily="34" charset="0"/>
                <a:ea typeface="Yu Mincho" panose="02020400000000000000" pitchFamily="18" charset="-128"/>
                <a:cs typeface="Arial" panose="020B0604020202020204" pitchFamily="34" charset="0"/>
              </a:rPr>
              <a:t> year of hosting a Mennonite Voluntary Service (MVS) unit. Pray for current MVS participants — Conrad </a:t>
            </a:r>
            <a:r>
              <a:rPr lang="en-US" dirty="0" err="1">
                <a:effectLst/>
                <a:latin typeface="Arial" panose="020B0604020202020204" pitchFamily="34" charset="0"/>
                <a:ea typeface="Yu Mincho" panose="02020400000000000000" pitchFamily="18" charset="-128"/>
                <a:cs typeface="Arial" panose="020B0604020202020204" pitchFamily="34" charset="0"/>
              </a:rPr>
              <a:t>Liech</a:t>
            </a:r>
            <a:r>
              <a:rPr lang="en-US" dirty="0" err="1">
                <a:effectLst/>
                <a:latin typeface="Arial" panose="020B0604020202020204" pitchFamily="34" charset="0"/>
                <a:ea typeface="Calibri" panose="020F0502020204030204" pitchFamily="34" charset="0"/>
                <a:cs typeface="Arial" panose="020B0604020202020204" pitchFamily="34" charset="0"/>
              </a:rPr>
              <a:t>ty</a:t>
            </a:r>
            <a:r>
              <a:rPr lang="en-US" dirty="0">
                <a:effectLst/>
                <a:latin typeface="Arial" panose="020B0604020202020204" pitchFamily="34" charset="0"/>
                <a:ea typeface="Calibri" panose="020F0502020204030204" pitchFamily="34" charset="0"/>
                <a:cs typeface="Arial" panose="020B0604020202020204" pitchFamily="34" charset="0"/>
              </a:rPr>
              <a:t>, Ana Esperanza Neufeld Weaver and Sav Roth Walter — as they help the congregation extend its outreach in the city.</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362" name="TextBox 7">
            <a:extLst>
              <a:ext uri="{FF2B5EF4-FFF2-40B4-BE49-F238E27FC236}">
                <a16:creationId xmlns:a16="http://schemas.microsoft.com/office/drawing/2014/main" id="{141B1ED1-9581-6E46-A1B5-3F5F9F8E415C}"/>
              </a:ext>
            </a:extLst>
          </p:cNvPr>
          <p:cNvSpPr txBox="1">
            <a:spLocks noChangeArrowheads="1"/>
          </p:cNvSpPr>
          <p:nvPr/>
        </p:nvSpPr>
        <p:spPr bwMode="auto">
          <a:xfrm>
            <a:off x="1656917" y="4749800"/>
            <a:ext cx="2411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11, 2025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869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ubtitle 2">
            <a:extLst>
              <a:ext uri="{FF2B5EF4-FFF2-40B4-BE49-F238E27FC236}">
                <a16:creationId xmlns:a16="http://schemas.microsoft.com/office/drawing/2014/main" id="{96A5496D-2A77-8847-A42A-DB0C2A9000D1}"/>
              </a:ext>
            </a:extLst>
          </p:cNvPr>
          <p:cNvSpPr>
            <a:spLocks noGrp="1" noChangeArrowheads="1"/>
          </p:cNvSpPr>
          <p:nvPr>
            <p:ph type="subTitle" idx="1"/>
          </p:nvPr>
        </p:nvSpPr>
        <p:spPr>
          <a:xfrm>
            <a:off x="1656917" y="1789113"/>
            <a:ext cx="6946900" cy="3340100"/>
          </a:xfrm>
        </p:spPr>
        <p:txBody>
          <a:bodyPr/>
          <a:lstStyle/>
          <a:p>
            <a:pPr marL="0" marR="0"/>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the Brethren in Christ Church in the United Kingdom, which is experiencing growth, due to an influx of members who have immigrated from Zimbabwe. Pray for this church as it recovers its Anabaptist heritage, gains new vitality through the faithfulness of immigrants and learns how to become a multicultural people of God.</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7410" name="TextBox 7">
            <a:extLst>
              <a:ext uri="{FF2B5EF4-FFF2-40B4-BE49-F238E27FC236}">
                <a16:creationId xmlns:a16="http://schemas.microsoft.com/office/drawing/2014/main" id="{5B4C7CF8-1D46-F243-86BA-A7D4220AAFEB}"/>
              </a:ext>
            </a:extLst>
          </p:cNvPr>
          <p:cNvSpPr txBox="1">
            <a:spLocks noChangeArrowheads="1"/>
          </p:cNvSpPr>
          <p:nvPr/>
        </p:nvSpPr>
        <p:spPr bwMode="auto">
          <a:xfrm>
            <a:off x="1656917" y="4751388"/>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18, 2025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308"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78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ubtitle 2">
            <a:extLst>
              <a:ext uri="{FF2B5EF4-FFF2-40B4-BE49-F238E27FC236}">
                <a16:creationId xmlns:a16="http://schemas.microsoft.com/office/drawing/2014/main" id="{B783A5D6-0315-194E-8203-7CA7FD45DF79}"/>
              </a:ext>
            </a:extLst>
          </p:cNvPr>
          <p:cNvSpPr>
            <a:spLocks noGrp="1" noChangeArrowheads="1"/>
          </p:cNvSpPr>
          <p:nvPr>
            <p:ph type="subTitle" idx="1"/>
          </p:nvPr>
        </p:nvSpPr>
        <p:spPr>
          <a:xfrm>
            <a:off x="1656917" y="1789113"/>
            <a:ext cx="6946900" cy="3340100"/>
          </a:xfrm>
        </p:spPr>
        <p:txBody>
          <a:bodyPr/>
          <a:lstStyle/>
          <a:p>
            <a:pPr marL="0" marR="0"/>
            <a:r>
              <a:rPr lang="en-US" dirty="0">
                <a:effectLst/>
                <a:latin typeface="Arial" panose="020B0604020202020204" pitchFamily="34" charset="0"/>
                <a:ea typeface="Calibri" panose="020F0502020204030204" pitchFamily="34" charset="0"/>
                <a:cs typeface="Arial" panose="020B0604020202020204" pitchFamily="34" charset="0"/>
              </a:rPr>
              <a:t>Mennonite Mission Network requests prayer for a Youth Venture team of 11 young adults and two leaders, who are visiting sites in Germany and Switzerland in commemoration of the 500</a:t>
            </a:r>
            <a:r>
              <a:rPr lang="en-US" baseline="30000" dirty="0">
                <a:effectLst/>
                <a:latin typeface="Arial" panose="020B0604020202020204" pitchFamily="34" charset="0"/>
                <a:ea typeface="Calibri" panose="020F0502020204030204" pitchFamily="34" charset="0"/>
                <a:cs typeface="Arial" panose="020B0604020202020204" pitchFamily="34" charset="0"/>
              </a:rPr>
              <a:t>th</a:t>
            </a:r>
            <a:r>
              <a:rPr lang="en-US" dirty="0">
                <a:effectLst/>
                <a:latin typeface="Arial" panose="020B0604020202020204" pitchFamily="34" charset="0"/>
                <a:ea typeface="Calibri" panose="020F0502020204030204" pitchFamily="34" charset="0"/>
                <a:cs typeface="Arial" panose="020B0604020202020204" pitchFamily="34" charset="0"/>
              </a:rPr>
              <a:t> anniversary of Anabaptism. Pray that their faith will grow, as they begin to understand more about the historical foundations of the church and build global relationships through attending Mennonite World Conference’s Young Anabaptist Global Youth Summit.</a:t>
            </a: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19458" name="TextBox 7">
            <a:extLst>
              <a:ext uri="{FF2B5EF4-FFF2-40B4-BE49-F238E27FC236}">
                <a16:creationId xmlns:a16="http://schemas.microsoft.com/office/drawing/2014/main" id="{B228FFE2-194E-7947-98E2-127618AE3E5B}"/>
              </a:ext>
            </a:extLst>
          </p:cNvPr>
          <p:cNvSpPr txBox="1">
            <a:spLocks noChangeArrowheads="1"/>
          </p:cNvSpPr>
          <p:nvPr/>
        </p:nvSpPr>
        <p:spPr bwMode="auto">
          <a:xfrm>
            <a:off x="1656917" y="5386222"/>
            <a:ext cx="24114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mbria" panose="020405030504060302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Cambria" panose="020405030504060302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mbria" panose="020405030504060302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Cambria" panose="020405030504060302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mbria" panose="02040503050406030204" pitchFamily="18" charset="0"/>
              </a:defRPr>
            </a:lvl9pPr>
          </a:lstStyle>
          <a:p>
            <a:pPr eaLnBrk="1" hangingPunct="1">
              <a:lnSpc>
                <a:spcPct val="100000"/>
              </a:lnSpc>
              <a:spcBef>
                <a:spcPct val="0"/>
              </a:spcBef>
              <a:buFontTx/>
              <a:buNone/>
            </a:pPr>
            <a:r>
              <a:rPr lang="en-US" altLang="en-US" baseline="30000" dirty="0">
                <a:solidFill>
                  <a:srgbClr val="00A261"/>
                </a:solidFill>
                <a:latin typeface="Arial" panose="020B0604020202020204" pitchFamily="34" charset="0"/>
                <a:ea typeface="ＭＳ Ｐゴシック" panose="020B0600070205080204" pitchFamily="34" charset="-128"/>
                <a:cs typeface="Arial" panose="020B0604020202020204" pitchFamily="34" charset="0"/>
              </a:rPr>
              <a:t>May 25,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B76D4B-3113-EB41-B10D-A378A0E5D48D}"/>
              </a:ext>
            </a:extLst>
          </p:cNvPr>
          <p:cNvPicPr>
            <a:picLocks noChangeAspect="1" noChangeArrowheads="1"/>
          </p:cNvPicPr>
          <p:nvPr/>
        </p:nvPicPr>
        <p:blipFill>
          <a:blip r:embed="rId2"/>
          <a:srcRect/>
          <a:stretch/>
        </p:blipFill>
        <p:spPr bwMode="auto">
          <a:xfrm>
            <a:off x="1143000" y="0"/>
            <a:ext cx="6857999"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43409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4079</TotalTime>
  <Words>273</Words>
  <Application>Microsoft Macintosh PowerPoint</Application>
  <PresentationFormat>On-screen Show (4:3)</PresentationFormat>
  <Paragraphs>8</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Cynthia Friesen Coyle</cp:lastModifiedBy>
  <cp:revision>75</cp:revision>
  <dcterms:created xsi:type="dcterms:W3CDTF">2019-10-21T13:37:06Z</dcterms:created>
  <dcterms:modified xsi:type="dcterms:W3CDTF">2025-04-04T13:53:11Z</dcterms:modified>
</cp:coreProperties>
</file>