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9" r:id="rId3"/>
    <p:sldId id="259" r:id="rId4"/>
    <p:sldId id="270" r:id="rId5"/>
    <p:sldId id="261" r:id="rId6"/>
    <p:sldId id="268"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D2B4B-1EDD-E141-909F-A063663BB6FC}" v="19" dt="2025-06-05T17:01:35.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6/5/25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6/5/25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6/5/25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6/5/25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6/5/25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6/5/25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6/5/25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6/5/25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6/5/25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6/5/25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6/5/25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2"/>
            <a:ext cx="7135812" cy="4246503"/>
          </a:xfrm>
        </p:spPr>
        <p:txBody>
          <a:bodyPr/>
          <a:lstStyle/>
          <a:p>
            <a:r>
              <a:rPr lang="en-US" dirty="0"/>
              <a:t>Join Mennonite Mission Network in praying for God’s spirit to move among all those who will participate in Follow Jesus ’25, Mennonite Church USA’s five-day biennial national gathering, which begins on Tuesday, in Greensboro, North Carolina.</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3722567"/>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July 6,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r>
              <a:rPr lang="en-US" dirty="0"/>
              <a:t>Today, participants begin Mennonite Mission Network’s week-long Underground Railroad Racial Justice Pilgrimage, which will take them from Washington, D.C., to Florida. Pray for open minds and hearts, as they retrace the courageous journeys of faith communities and individuals who helped enslaved people find their way to emancipation. Pray also that participants will be inspired to act for justice in their own communities.</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5342082"/>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July 13,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Laura Schlabach, who, for the past two years, has served on the interim executive director team for JCS International, in addition to being the organization's finance and IT director. Pray for wisdom, energy and patience for Laura, as she carries a double workload for this consortium of mission agencies in Mongolia. Pray for the executive director search committee as they work through the recruiting process. </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5354061"/>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July 20,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r>
              <a:rPr lang="en-US" dirty="0"/>
              <a:t>Join Mennonite Mission Network in praising God for the three-way learning partnership that builds up the body of Christ through </a:t>
            </a:r>
            <a:r>
              <a:rPr lang="en-US" i="1" dirty="0" err="1"/>
              <a:t>Meserete</a:t>
            </a:r>
            <a:r>
              <a:rPr lang="en-US" i="1" dirty="0"/>
              <a:t> Kristos </a:t>
            </a:r>
            <a:r>
              <a:rPr lang="en-US" dirty="0"/>
              <a:t>Seminary, with two campuses in Debre Zeit and Nazareth, Ethiopia; Anabaptist Mennonite Biblical Seminary, in Elkhart, Indiana; and Mission Network. Pray for deepened faith on both the African and North American continents.</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46994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July 27,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4091</TotalTime>
  <Words>271</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2025-06-05T17:01:45Z</dcterms:modified>
</cp:coreProperties>
</file>