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70" r:id="rId3"/>
    <p:sldId id="259" r:id="rId4"/>
    <p:sldId id="269" r:id="rId5"/>
    <p:sldId id="261" r:id="rId6"/>
    <p:sldId id="268" r:id="rId7"/>
    <p:sldId id="263" r:id="rId8"/>
    <p:sldId id="271" r:id="rId9"/>
    <p:sldId id="272" r:id="rId10"/>
    <p:sldId id="273" r:id="rId11"/>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9B0CA2-6613-3E49-8F78-6D21A961D7D8}" v="25" dt="2025-07-07T17:43:43.6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6190"/>
  </p:normalViewPr>
  <p:slideViewPr>
    <p:cSldViewPr snapToGrid="0" snapToObjects="1">
      <p:cViewPr varScale="1">
        <p:scale>
          <a:sx n="123" d="100"/>
          <a:sy n="123" d="100"/>
        </p:scale>
        <p:origin x="18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ABA7C6F-193D-1F48-BDD8-1CE57512A8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25450"/>
            <a:ext cx="83185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058D1B9-79B2-A84B-B028-4EEA2104A267}"/>
              </a:ext>
            </a:extLst>
          </p:cNvPr>
          <p:cNvSpPr txBox="1"/>
          <p:nvPr userDrawn="1"/>
        </p:nvSpPr>
        <p:spPr>
          <a:xfrm>
            <a:off x="588666" y="3085328"/>
            <a:ext cx="738664" cy="2799004"/>
          </a:xfrm>
          <a:prstGeom prst="rect">
            <a:avLst/>
          </a:prstGeom>
          <a:noFill/>
        </p:spPr>
        <p:txBody>
          <a:bodyPr vert="vert270">
            <a:spAutoFit/>
          </a:bodyPr>
          <a:lstStyle/>
          <a:p>
            <a:pPr algn="r" eaLnBrk="1" fontAlgn="auto" hangingPunct="1">
              <a:spcBef>
                <a:spcPts val="0"/>
              </a:spcBef>
              <a:spcAft>
                <a:spcPts val="0"/>
              </a:spcAft>
              <a:defRPr/>
            </a:pPr>
            <a:r>
              <a:rPr lang="en-US" sz="3600" b="1" dirty="0">
                <a:solidFill>
                  <a:srgbClr val="00442A"/>
                </a:solidFill>
                <a:latin typeface="Arial"/>
                <a:cs typeface="Arial"/>
              </a:rPr>
              <a:t>Prayer Vine </a:t>
            </a:r>
            <a:endParaRPr lang="en-US" sz="3600" dirty="0">
              <a:solidFill>
                <a:srgbClr val="00442A"/>
              </a:solidFill>
              <a:latin typeface="+mn-lt"/>
            </a:endParaRPr>
          </a:p>
        </p:txBody>
      </p:sp>
      <p:pic>
        <p:nvPicPr>
          <p:cNvPr id="6" name="Picture 4">
            <a:extLst>
              <a:ext uri="{FF2B5EF4-FFF2-40B4-BE49-F238E27FC236}">
                <a16:creationId xmlns:a16="http://schemas.microsoft.com/office/drawing/2014/main" id="{3FF20226-4908-D547-9938-6D71224327C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13138" y="5459413"/>
            <a:ext cx="5351462"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2DF8EA8-C54A-E045-9103-153638F25419}"/>
              </a:ext>
            </a:extLst>
          </p:cNvPr>
          <p:cNvSpPr>
            <a:spLocks noChangeArrowheads="1"/>
          </p:cNvSpPr>
          <p:nvPr userDrawn="1"/>
        </p:nvSpPr>
        <p:spPr bwMode="auto">
          <a:xfrm>
            <a:off x="1617663" y="377825"/>
            <a:ext cx="4572000" cy="11080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en-US" b="1">
                <a:solidFill>
                  <a:schemeClr val="bg1"/>
                </a:solidFill>
                <a:latin typeface="Arial" panose="020B0604020202020204" pitchFamily="34" charset="0"/>
                <a:ea typeface="ＭＳ Ｐゴシック" panose="020B0600070205080204" pitchFamily="34" charset="-128"/>
              </a:rPr>
              <a:t>Mennonite Mission Network</a:t>
            </a:r>
            <a:br>
              <a:rPr lang="en-US" altLang="en-US" b="1">
                <a:latin typeface="Arial" panose="020B0604020202020204" pitchFamily="34" charset="0"/>
                <a:ea typeface="ＭＳ Ｐゴシック" panose="020B0600070205080204" pitchFamily="34" charset="-128"/>
              </a:rPr>
            </a:br>
            <a:r>
              <a:rPr lang="en-US" altLang="en-US" sz="4800" b="1">
                <a:solidFill>
                  <a:srgbClr val="00A261"/>
                </a:solidFill>
                <a:latin typeface="Arial" panose="020B0604020202020204" pitchFamily="34" charset="0"/>
                <a:ea typeface="ＭＳ Ｐゴシック" panose="020B0600070205080204" pitchFamily="34" charset="-128"/>
              </a:rPr>
              <a:t>Pray with us</a:t>
            </a:r>
            <a:endParaRPr lang="en-US" altLang="en-US"/>
          </a:p>
        </p:txBody>
      </p:sp>
      <p:sp>
        <p:nvSpPr>
          <p:cNvPr id="3" name="Subtitle 2"/>
          <p:cNvSpPr>
            <a:spLocks noGrp="1"/>
          </p:cNvSpPr>
          <p:nvPr>
            <p:ph type="subTitle" idx="1"/>
          </p:nvPr>
        </p:nvSpPr>
        <p:spPr>
          <a:xfrm>
            <a:off x="1719470" y="1789044"/>
            <a:ext cx="6947452" cy="3339548"/>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25773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BB6117D-07B2-0E47-800E-15A0B17F66E0}"/>
              </a:ext>
            </a:extLst>
          </p:cNvPr>
          <p:cNvSpPr>
            <a:spLocks noGrp="1"/>
          </p:cNvSpPr>
          <p:nvPr>
            <p:ph type="dt" sz="half" idx="10"/>
          </p:nvPr>
        </p:nvSpPr>
        <p:spPr/>
        <p:txBody>
          <a:bodyPr/>
          <a:lstStyle>
            <a:lvl1pPr>
              <a:defRPr/>
            </a:lvl1pPr>
          </a:lstStyle>
          <a:p>
            <a:pPr>
              <a:defRPr/>
            </a:pPr>
            <a:fld id="{FDD65C16-4DAB-FC4B-96D6-BB3383421816}" type="datetimeFigureOut">
              <a:rPr lang="en-US"/>
              <a:pPr>
                <a:defRPr/>
              </a:pPr>
              <a:t>7/7/25</a:t>
            </a:fld>
            <a:endParaRPr lang="en-US"/>
          </a:p>
        </p:txBody>
      </p:sp>
      <p:sp>
        <p:nvSpPr>
          <p:cNvPr id="5" name="Footer Placeholder 4">
            <a:extLst>
              <a:ext uri="{FF2B5EF4-FFF2-40B4-BE49-F238E27FC236}">
                <a16:creationId xmlns:a16="http://schemas.microsoft.com/office/drawing/2014/main" id="{7925493E-B24E-C949-85AD-E27D4841C1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2108AE-0164-7647-86DD-04CED083B765}"/>
              </a:ext>
            </a:extLst>
          </p:cNvPr>
          <p:cNvSpPr>
            <a:spLocks noGrp="1"/>
          </p:cNvSpPr>
          <p:nvPr>
            <p:ph type="sldNum" sz="quarter" idx="12"/>
          </p:nvPr>
        </p:nvSpPr>
        <p:spPr/>
        <p:txBody>
          <a:bodyPr/>
          <a:lstStyle>
            <a:lvl1pPr>
              <a:defRPr/>
            </a:lvl1pPr>
          </a:lstStyle>
          <a:p>
            <a:pPr>
              <a:defRPr/>
            </a:pPr>
            <a:fld id="{0CCD9978-735F-9E4D-8564-A12FFCFD2CF3}" type="slidenum">
              <a:rPr lang="en-US" altLang="en-US"/>
              <a:pPr>
                <a:defRPr/>
              </a:pPr>
              <a:t>‹#›</a:t>
            </a:fld>
            <a:endParaRPr lang="en-US" altLang="en-US"/>
          </a:p>
        </p:txBody>
      </p:sp>
    </p:spTree>
    <p:extLst>
      <p:ext uri="{BB962C8B-B14F-4D97-AF65-F5344CB8AC3E}">
        <p14:creationId xmlns:p14="http://schemas.microsoft.com/office/powerpoint/2010/main" val="2498973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2F489DA-0598-D14B-BAA5-0909DA7C1CDE}"/>
              </a:ext>
            </a:extLst>
          </p:cNvPr>
          <p:cNvSpPr>
            <a:spLocks noGrp="1"/>
          </p:cNvSpPr>
          <p:nvPr>
            <p:ph type="dt" sz="half" idx="10"/>
          </p:nvPr>
        </p:nvSpPr>
        <p:spPr/>
        <p:txBody>
          <a:bodyPr/>
          <a:lstStyle>
            <a:lvl1pPr>
              <a:defRPr/>
            </a:lvl1pPr>
          </a:lstStyle>
          <a:p>
            <a:pPr>
              <a:defRPr/>
            </a:pPr>
            <a:fld id="{1FADC951-36C0-484B-AEA9-EBBD3647A58B}" type="datetimeFigureOut">
              <a:rPr lang="en-US"/>
              <a:pPr>
                <a:defRPr/>
              </a:pPr>
              <a:t>7/7/25</a:t>
            </a:fld>
            <a:endParaRPr lang="en-US"/>
          </a:p>
        </p:txBody>
      </p:sp>
      <p:sp>
        <p:nvSpPr>
          <p:cNvPr id="5" name="Footer Placeholder 4">
            <a:extLst>
              <a:ext uri="{FF2B5EF4-FFF2-40B4-BE49-F238E27FC236}">
                <a16:creationId xmlns:a16="http://schemas.microsoft.com/office/drawing/2014/main" id="{A55A2E57-436B-3D4B-9EF6-5324D12974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921587-38E0-9945-9B57-06F629BFE252}"/>
              </a:ext>
            </a:extLst>
          </p:cNvPr>
          <p:cNvSpPr>
            <a:spLocks noGrp="1"/>
          </p:cNvSpPr>
          <p:nvPr>
            <p:ph type="sldNum" sz="quarter" idx="12"/>
          </p:nvPr>
        </p:nvSpPr>
        <p:spPr/>
        <p:txBody>
          <a:bodyPr/>
          <a:lstStyle>
            <a:lvl1pPr>
              <a:defRPr/>
            </a:lvl1pPr>
          </a:lstStyle>
          <a:p>
            <a:pPr>
              <a:defRPr/>
            </a:pPr>
            <a:fld id="{482313DC-DC6F-DC49-A31A-7F8B24C7DB09}" type="slidenum">
              <a:rPr lang="en-US" altLang="en-US"/>
              <a:pPr>
                <a:defRPr/>
              </a:pPr>
              <a:t>‹#›</a:t>
            </a:fld>
            <a:endParaRPr lang="en-US" altLang="en-US"/>
          </a:p>
        </p:txBody>
      </p:sp>
    </p:spTree>
    <p:extLst>
      <p:ext uri="{BB962C8B-B14F-4D97-AF65-F5344CB8AC3E}">
        <p14:creationId xmlns:p14="http://schemas.microsoft.com/office/powerpoint/2010/main" val="2726788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4778454-8D3B-7345-9605-C94AC9911CE5}"/>
              </a:ext>
            </a:extLst>
          </p:cNvPr>
          <p:cNvSpPr>
            <a:spLocks noGrp="1"/>
          </p:cNvSpPr>
          <p:nvPr>
            <p:ph type="dt" sz="half" idx="10"/>
          </p:nvPr>
        </p:nvSpPr>
        <p:spPr/>
        <p:txBody>
          <a:bodyPr/>
          <a:lstStyle>
            <a:lvl1pPr>
              <a:defRPr/>
            </a:lvl1pPr>
          </a:lstStyle>
          <a:p>
            <a:pPr>
              <a:defRPr/>
            </a:pPr>
            <a:fld id="{AE714A81-2D66-4640-83B7-ECA7DD18140E}" type="datetimeFigureOut">
              <a:rPr lang="en-US"/>
              <a:pPr>
                <a:defRPr/>
              </a:pPr>
              <a:t>7/7/25</a:t>
            </a:fld>
            <a:endParaRPr lang="en-US"/>
          </a:p>
        </p:txBody>
      </p:sp>
      <p:sp>
        <p:nvSpPr>
          <p:cNvPr id="5" name="Footer Placeholder 4">
            <a:extLst>
              <a:ext uri="{FF2B5EF4-FFF2-40B4-BE49-F238E27FC236}">
                <a16:creationId xmlns:a16="http://schemas.microsoft.com/office/drawing/2014/main" id="{4C8DC196-BBAE-D644-A99A-DF82C42BE1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B2081F6-F1D7-8F4E-91C9-327EAB3BD8E6}"/>
              </a:ext>
            </a:extLst>
          </p:cNvPr>
          <p:cNvSpPr>
            <a:spLocks noGrp="1"/>
          </p:cNvSpPr>
          <p:nvPr>
            <p:ph type="sldNum" sz="quarter" idx="12"/>
          </p:nvPr>
        </p:nvSpPr>
        <p:spPr/>
        <p:txBody>
          <a:bodyPr/>
          <a:lstStyle>
            <a:lvl1pPr>
              <a:defRPr/>
            </a:lvl1pPr>
          </a:lstStyle>
          <a:p>
            <a:pPr>
              <a:defRPr/>
            </a:pPr>
            <a:fld id="{D2443280-3222-564F-A246-0D7A711649C4}" type="slidenum">
              <a:rPr lang="en-US" altLang="en-US"/>
              <a:pPr>
                <a:defRPr/>
              </a:pPr>
              <a:t>‹#›</a:t>
            </a:fld>
            <a:endParaRPr lang="en-US" altLang="en-US"/>
          </a:p>
        </p:txBody>
      </p:sp>
    </p:spTree>
    <p:extLst>
      <p:ext uri="{BB962C8B-B14F-4D97-AF65-F5344CB8AC3E}">
        <p14:creationId xmlns:p14="http://schemas.microsoft.com/office/powerpoint/2010/main" val="814397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311F8E-5161-554A-A46B-8BCF7A7F9521}"/>
              </a:ext>
            </a:extLst>
          </p:cNvPr>
          <p:cNvSpPr>
            <a:spLocks noGrp="1"/>
          </p:cNvSpPr>
          <p:nvPr>
            <p:ph type="dt" sz="half" idx="10"/>
          </p:nvPr>
        </p:nvSpPr>
        <p:spPr/>
        <p:txBody>
          <a:bodyPr/>
          <a:lstStyle>
            <a:lvl1pPr>
              <a:defRPr/>
            </a:lvl1pPr>
          </a:lstStyle>
          <a:p>
            <a:pPr>
              <a:defRPr/>
            </a:pPr>
            <a:fld id="{BE3694B9-2818-9A4B-8E7B-3B6A3AEE70E0}" type="datetimeFigureOut">
              <a:rPr lang="en-US"/>
              <a:pPr>
                <a:defRPr/>
              </a:pPr>
              <a:t>7/7/25</a:t>
            </a:fld>
            <a:endParaRPr lang="en-US"/>
          </a:p>
        </p:txBody>
      </p:sp>
      <p:sp>
        <p:nvSpPr>
          <p:cNvPr id="5" name="Footer Placeholder 4">
            <a:extLst>
              <a:ext uri="{FF2B5EF4-FFF2-40B4-BE49-F238E27FC236}">
                <a16:creationId xmlns:a16="http://schemas.microsoft.com/office/drawing/2014/main" id="{1AFCE9AB-6084-6841-A462-29E41694EB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5178D3-74E0-8142-AE13-A22BDB86168F}"/>
              </a:ext>
            </a:extLst>
          </p:cNvPr>
          <p:cNvSpPr>
            <a:spLocks noGrp="1"/>
          </p:cNvSpPr>
          <p:nvPr>
            <p:ph type="sldNum" sz="quarter" idx="12"/>
          </p:nvPr>
        </p:nvSpPr>
        <p:spPr/>
        <p:txBody>
          <a:bodyPr/>
          <a:lstStyle>
            <a:lvl1pPr>
              <a:defRPr/>
            </a:lvl1pPr>
          </a:lstStyle>
          <a:p>
            <a:pPr>
              <a:defRPr/>
            </a:pPr>
            <a:fld id="{B5BFE615-F8DE-A947-8832-D86E0427F1EC}" type="slidenum">
              <a:rPr lang="en-US" altLang="en-US"/>
              <a:pPr>
                <a:defRPr/>
              </a:pPr>
              <a:t>‹#›</a:t>
            </a:fld>
            <a:endParaRPr lang="en-US" altLang="en-US"/>
          </a:p>
        </p:txBody>
      </p:sp>
    </p:spTree>
    <p:extLst>
      <p:ext uri="{BB962C8B-B14F-4D97-AF65-F5344CB8AC3E}">
        <p14:creationId xmlns:p14="http://schemas.microsoft.com/office/powerpoint/2010/main" val="392816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F921BBE3-F5CC-114F-827F-A491DFB65FEE}"/>
              </a:ext>
            </a:extLst>
          </p:cNvPr>
          <p:cNvSpPr>
            <a:spLocks noGrp="1"/>
          </p:cNvSpPr>
          <p:nvPr>
            <p:ph type="dt" sz="half" idx="10"/>
          </p:nvPr>
        </p:nvSpPr>
        <p:spPr/>
        <p:txBody>
          <a:bodyPr/>
          <a:lstStyle>
            <a:lvl1pPr>
              <a:defRPr/>
            </a:lvl1pPr>
          </a:lstStyle>
          <a:p>
            <a:pPr>
              <a:defRPr/>
            </a:pPr>
            <a:fld id="{597F861D-5BFA-2246-B861-57C426A55B7E}" type="datetimeFigureOut">
              <a:rPr lang="en-US"/>
              <a:pPr>
                <a:defRPr/>
              </a:pPr>
              <a:t>7/7/25</a:t>
            </a:fld>
            <a:endParaRPr lang="en-US"/>
          </a:p>
        </p:txBody>
      </p:sp>
      <p:sp>
        <p:nvSpPr>
          <p:cNvPr id="6" name="Footer Placeholder 4">
            <a:extLst>
              <a:ext uri="{FF2B5EF4-FFF2-40B4-BE49-F238E27FC236}">
                <a16:creationId xmlns:a16="http://schemas.microsoft.com/office/drawing/2014/main" id="{83D58B6E-EB18-D14A-8BD3-832D4A206C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906109E-7812-B841-BDEA-683B571AF119}"/>
              </a:ext>
            </a:extLst>
          </p:cNvPr>
          <p:cNvSpPr>
            <a:spLocks noGrp="1"/>
          </p:cNvSpPr>
          <p:nvPr>
            <p:ph type="sldNum" sz="quarter" idx="12"/>
          </p:nvPr>
        </p:nvSpPr>
        <p:spPr/>
        <p:txBody>
          <a:bodyPr/>
          <a:lstStyle>
            <a:lvl1pPr>
              <a:defRPr/>
            </a:lvl1pPr>
          </a:lstStyle>
          <a:p>
            <a:pPr>
              <a:defRPr/>
            </a:pPr>
            <a:fld id="{0156C981-E5AA-5B45-8242-FD5466C3FB13}" type="slidenum">
              <a:rPr lang="en-US" altLang="en-US"/>
              <a:pPr>
                <a:defRPr/>
              </a:pPr>
              <a:t>‹#›</a:t>
            </a:fld>
            <a:endParaRPr lang="en-US" altLang="en-US"/>
          </a:p>
        </p:txBody>
      </p:sp>
    </p:spTree>
    <p:extLst>
      <p:ext uri="{BB962C8B-B14F-4D97-AF65-F5344CB8AC3E}">
        <p14:creationId xmlns:p14="http://schemas.microsoft.com/office/powerpoint/2010/main" val="4278771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D06F97C3-3D9F-6D47-A08B-447DDEF8D5AB}"/>
              </a:ext>
            </a:extLst>
          </p:cNvPr>
          <p:cNvSpPr>
            <a:spLocks noGrp="1"/>
          </p:cNvSpPr>
          <p:nvPr>
            <p:ph type="dt" sz="half" idx="10"/>
          </p:nvPr>
        </p:nvSpPr>
        <p:spPr/>
        <p:txBody>
          <a:bodyPr/>
          <a:lstStyle>
            <a:lvl1pPr>
              <a:defRPr/>
            </a:lvl1pPr>
          </a:lstStyle>
          <a:p>
            <a:pPr>
              <a:defRPr/>
            </a:pPr>
            <a:fld id="{BD57449E-A7B4-6C41-A92B-8DC8587A018D}" type="datetimeFigureOut">
              <a:rPr lang="en-US"/>
              <a:pPr>
                <a:defRPr/>
              </a:pPr>
              <a:t>7/7/25</a:t>
            </a:fld>
            <a:endParaRPr lang="en-US"/>
          </a:p>
        </p:txBody>
      </p:sp>
      <p:sp>
        <p:nvSpPr>
          <p:cNvPr id="8" name="Footer Placeholder 4">
            <a:extLst>
              <a:ext uri="{FF2B5EF4-FFF2-40B4-BE49-F238E27FC236}">
                <a16:creationId xmlns:a16="http://schemas.microsoft.com/office/drawing/2014/main" id="{BF68BF59-C60A-B748-909B-1578F71D107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917404D-C2E1-A844-B4A3-899A2EF8AAEC}"/>
              </a:ext>
            </a:extLst>
          </p:cNvPr>
          <p:cNvSpPr>
            <a:spLocks noGrp="1"/>
          </p:cNvSpPr>
          <p:nvPr>
            <p:ph type="sldNum" sz="quarter" idx="12"/>
          </p:nvPr>
        </p:nvSpPr>
        <p:spPr/>
        <p:txBody>
          <a:bodyPr/>
          <a:lstStyle>
            <a:lvl1pPr>
              <a:defRPr/>
            </a:lvl1pPr>
          </a:lstStyle>
          <a:p>
            <a:pPr>
              <a:defRPr/>
            </a:pPr>
            <a:fld id="{BD5D365D-11A3-7644-9B3F-7A8ED0FB11D2}" type="slidenum">
              <a:rPr lang="en-US" altLang="en-US"/>
              <a:pPr>
                <a:defRPr/>
              </a:pPr>
              <a:t>‹#›</a:t>
            </a:fld>
            <a:endParaRPr lang="en-US" altLang="en-US"/>
          </a:p>
        </p:txBody>
      </p:sp>
    </p:spTree>
    <p:extLst>
      <p:ext uri="{BB962C8B-B14F-4D97-AF65-F5344CB8AC3E}">
        <p14:creationId xmlns:p14="http://schemas.microsoft.com/office/powerpoint/2010/main" val="2367249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6A3DE3CE-0AB9-CF4F-BEE5-B51F896CB3A3}"/>
              </a:ext>
            </a:extLst>
          </p:cNvPr>
          <p:cNvSpPr>
            <a:spLocks noGrp="1"/>
          </p:cNvSpPr>
          <p:nvPr>
            <p:ph type="dt" sz="half" idx="10"/>
          </p:nvPr>
        </p:nvSpPr>
        <p:spPr/>
        <p:txBody>
          <a:bodyPr/>
          <a:lstStyle>
            <a:lvl1pPr>
              <a:defRPr/>
            </a:lvl1pPr>
          </a:lstStyle>
          <a:p>
            <a:pPr>
              <a:defRPr/>
            </a:pPr>
            <a:fld id="{EA855697-F1E0-594B-AE0C-E51527D448E4}" type="datetimeFigureOut">
              <a:rPr lang="en-US"/>
              <a:pPr>
                <a:defRPr/>
              </a:pPr>
              <a:t>7/7/25</a:t>
            </a:fld>
            <a:endParaRPr lang="en-US"/>
          </a:p>
        </p:txBody>
      </p:sp>
      <p:sp>
        <p:nvSpPr>
          <p:cNvPr id="4" name="Footer Placeholder 4">
            <a:extLst>
              <a:ext uri="{FF2B5EF4-FFF2-40B4-BE49-F238E27FC236}">
                <a16:creationId xmlns:a16="http://schemas.microsoft.com/office/drawing/2014/main" id="{A74F9569-A72C-894B-8251-2264DEE60CD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59BDCF1-AE75-3D4B-A10D-ECCFD08DF8C5}"/>
              </a:ext>
            </a:extLst>
          </p:cNvPr>
          <p:cNvSpPr>
            <a:spLocks noGrp="1"/>
          </p:cNvSpPr>
          <p:nvPr>
            <p:ph type="sldNum" sz="quarter" idx="12"/>
          </p:nvPr>
        </p:nvSpPr>
        <p:spPr/>
        <p:txBody>
          <a:bodyPr/>
          <a:lstStyle>
            <a:lvl1pPr>
              <a:defRPr/>
            </a:lvl1pPr>
          </a:lstStyle>
          <a:p>
            <a:pPr>
              <a:defRPr/>
            </a:pPr>
            <a:fld id="{B6FD9936-35D7-6742-A846-D24CE7765D20}" type="slidenum">
              <a:rPr lang="en-US" altLang="en-US"/>
              <a:pPr>
                <a:defRPr/>
              </a:pPr>
              <a:t>‹#›</a:t>
            </a:fld>
            <a:endParaRPr lang="en-US" altLang="en-US"/>
          </a:p>
        </p:txBody>
      </p:sp>
    </p:spTree>
    <p:extLst>
      <p:ext uri="{BB962C8B-B14F-4D97-AF65-F5344CB8AC3E}">
        <p14:creationId xmlns:p14="http://schemas.microsoft.com/office/powerpoint/2010/main" val="2794546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8348115-E40A-6C41-90DC-9DD591635FEB}"/>
              </a:ext>
            </a:extLst>
          </p:cNvPr>
          <p:cNvSpPr>
            <a:spLocks noGrp="1"/>
          </p:cNvSpPr>
          <p:nvPr>
            <p:ph type="dt" sz="half" idx="10"/>
          </p:nvPr>
        </p:nvSpPr>
        <p:spPr/>
        <p:txBody>
          <a:bodyPr/>
          <a:lstStyle>
            <a:lvl1pPr>
              <a:defRPr/>
            </a:lvl1pPr>
          </a:lstStyle>
          <a:p>
            <a:pPr>
              <a:defRPr/>
            </a:pPr>
            <a:fld id="{64B204E4-E931-934B-8D4A-B6B5E3B60D59}" type="datetimeFigureOut">
              <a:rPr lang="en-US"/>
              <a:pPr>
                <a:defRPr/>
              </a:pPr>
              <a:t>7/7/25</a:t>
            </a:fld>
            <a:endParaRPr lang="en-US"/>
          </a:p>
        </p:txBody>
      </p:sp>
      <p:sp>
        <p:nvSpPr>
          <p:cNvPr id="3" name="Footer Placeholder 4">
            <a:extLst>
              <a:ext uri="{FF2B5EF4-FFF2-40B4-BE49-F238E27FC236}">
                <a16:creationId xmlns:a16="http://schemas.microsoft.com/office/drawing/2014/main" id="{21C988A0-86B5-8D4B-B731-AAA98CF532F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1C067AF-A285-F447-95A9-BAC747478F27}"/>
              </a:ext>
            </a:extLst>
          </p:cNvPr>
          <p:cNvSpPr>
            <a:spLocks noGrp="1"/>
          </p:cNvSpPr>
          <p:nvPr>
            <p:ph type="sldNum" sz="quarter" idx="12"/>
          </p:nvPr>
        </p:nvSpPr>
        <p:spPr/>
        <p:txBody>
          <a:bodyPr/>
          <a:lstStyle>
            <a:lvl1pPr>
              <a:defRPr/>
            </a:lvl1pPr>
          </a:lstStyle>
          <a:p>
            <a:pPr>
              <a:defRPr/>
            </a:pPr>
            <a:fld id="{EE446420-BED9-4B4A-B7C4-40687F9AAC04}" type="slidenum">
              <a:rPr lang="en-US" altLang="en-US"/>
              <a:pPr>
                <a:defRPr/>
              </a:pPr>
              <a:t>‹#›</a:t>
            </a:fld>
            <a:endParaRPr lang="en-US" altLang="en-US"/>
          </a:p>
        </p:txBody>
      </p:sp>
    </p:spTree>
    <p:extLst>
      <p:ext uri="{BB962C8B-B14F-4D97-AF65-F5344CB8AC3E}">
        <p14:creationId xmlns:p14="http://schemas.microsoft.com/office/powerpoint/2010/main" val="2459816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A991296-5919-BE4E-87C4-4250CE5D4290}"/>
              </a:ext>
            </a:extLst>
          </p:cNvPr>
          <p:cNvSpPr>
            <a:spLocks noGrp="1"/>
          </p:cNvSpPr>
          <p:nvPr>
            <p:ph type="dt" sz="half" idx="10"/>
          </p:nvPr>
        </p:nvSpPr>
        <p:spPr/>
        <p:txBody>
          <a:bodyPr/>
          <a:lstStyle>
            <a:lvl1pPr>
              <a:defRPr/>
            </a:lvl1pPr>
          </a:lstStyle>
          <a:p>
            <a:pPr>
              <a:defRPr/>
            </a:pPr>
            <a:fld id="{CF7E32A6-86D6-424F-A789-4BC8AE5A8000}" type="datetimeFigureOut">
              <a:rPr lang="en-US"/>
              <a:pPr>
                <a:defRPr/>
              </a:pPr>
              <a:t>7/7/25</a:t>
            </a:fld>
            <a:endParaRPr lang="en-US"/>
          </a:p>
        </p:txBody>
      </p:sp>
      <p:sp>
        <p:nvSpPr>
          <p:cNvPr id="6" name="Footer Placeholder 4">
            <a:extLst>
              <a:ext uri="{FF2B5EF4-FFF2-40B4-BE49-F238E27FC236}">
                <a16:creationId xmlns:a16="http://schemas.microsoft.com/office/drawing/2014/main" id="{D392CB3D-5F76-DE4D-AB05-5E40BC552F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8C59B2-4407-5242-A6A9-EF2F09F3CB07}"/>
              </a:ext>
            </a:extLst>
          </p:cNvPr>
          <p:cNvSpPr>
            <a:spLocks noGrp="1"/>
          </p:cNvSpPr>
          <p:nvPr>
            <p:ph type="sldNum" sz="quarter" idx="12"/>
          </p:nvPr>
        </p:nvSpPr>
        <p:spPr/>
        <p:txBody>
          <a:bodyPr/>
          <a:lstStyle>
            <a:lvl1pPr>
              <a:defRPr/>
            </a:lvl1pPr>
          </a:lstStyle>
          <a:p>
            <a:pPr>
              <a:defRPr/>
            </a:pPr>
            <a:fld id="{E9B54EA0-EB50-6741-8407-828E157592B2}" type="slidenum">
              <a:rPr lang="en-US" altLang="en-US"/>
              <a:pPr>
                <a:defRPr/>
              </a:pPr>
              <a:t>‹#›</a:t>
            </a:fld>
            <a:endParaRPr lang="en-US" altLang="en-US"/>
          </a:p>
        </p:txBody>
      </p:sp>
    </p:spTree>
    <p:extLst>
      <p:ext uri="{BB962C8B-B14F-4D97-AF65-F5344CB8AC3E}">
        <p14:creationId xmlns:p14="http://schemas.microsoft.com/office/powerpoint/2010/main" val="225811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52581E9-4396-5A47-86B6-15210340DF8C}"/>
              </a:ext>
            </a:extLst>
          </p:cNvPr>
          <p:cNvSpPr>
            <a:spLocks noGrp="1"/>
          </p:cNvSpPr>
          <p:nvPr>
            <p:ph type="dt" sz="half" idx="10"/>
          </p:nvPr>
        </p:nvSpPr>
        <p:spPr/>
        <p:txBody>
          <a:bodyPr/>
          <a:lstStyle>
            <a:lvl1pPr>
              <a:defRPr/>
            </a:lvl1pPr>
          </a:lstStyle>
          <a:p>
            <a:pPr>
              <a:defRPr/>
            </a:pPr>
            <a:fld id="{081C7805-8394-C542-B1D1-4301FC49E2A7}" type="datetimeFigureOut">
              <a:rPr lang="en-US"/>
              <a:pPr>
                <a:defRPr/>
              </a:pPr>
              <a:t>7/7/25</a:t>
            </a:fld>
            <a:endParaRPr lang="en-US"/>
          </a:p>
        </p:txBody>
      </p:sp>
      <p:sp>
        <p:nvSpPr>
          <p:cNvPr id="6" name="Footer Placeholder 4">
            <a:extLst>
              <a:ext uri="{FF2B5EF4-FFF2-40B4-BE49-F238E27FC236}">
                <a16:creationId xmlns:a16="http://schemas.microsoft.com/office/drawing/2014/main" id="{23B8B894-AE00-D348-A0C0-02EB2AE1DA2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E660FF-D53F-0E40-B8C4-527FF72850C6}"/>
              </a:ext>
            </a:extLst>
          </p:cNvPr>
          <p:cNvSpPr>
            <a:spLocks noGrp="1"/>
          </p:cNvSpPr>
          <p:nvPr>
            <p:ph type="sldNum" sz="quarter" idx="12"/>
          </p:nvPr>
        </p:nvSpPr>
        <p:spPr/>
        <p:txBody>
          <a:bodyPr/>
          <a:lstStyle>
            <a:lvl1pPr>
              <a:defRPr/>
            </a:lvl1pPr>
          </a:lstStyle>
          <a:p>
            <a:pPr>
              <a:defRPr/>
            </a:pPr>
            <a:fld id="{910D4250-0296-DC4A-8CAE-FA8B6D3EC71E}" type="slidenum">
              <a:rPr lang="en-US" altLang="en-US"/>
              <a:pPr>
                <a:defRPr/>
              </a:pPr>
              <a:t>‹#›</a:t>
            </a:fld>
            <a:endParaRPr lang="en-US" altLang="en-US"/>
          </a:p>
        </p:txBody>
      </p:sp>
    </p:spTree>
    <p:extLst>
      <p:ext uri="{BB962C8B-B14F-4D97-AF65-F5344CB8AC3E}">
        <p14:creationId xmlns:p14="http://schemas.microsoft.com/office/powerpoint/2010/main" val="2318120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5BE8DDF-DFA6-2A49-A93B-67A3AF474BE2}"/>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F4E42FF-9365-8345-99EC-74C9E46C6B3E}"/>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ABF884B-7F8B-5141-988F-10721E957DB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7467D79C-F8AC-6A4C-BD93-CC356B7F8BC8}" type="datetimeFigureOut">
              <a:rPr lang="en-US"/>
              <a:pPr>
                <a:defRPr/>
              </a:pPr>
              <a:t>7/7/25</a:t>
            </a:fld>
            <a:endParaRPr lang="en-US"/>
          </a:p>
        </p:txBody>
      </p:sp>
      <p:sp>
        <p:nvSpPr>
          <p:cNvPr id="5" name="Footer Placeholder 4">
            <a:extLst>
              <a:ext uri="{FF2B5EF4-FFF2-40B4-BE49-F238E27FC236}">
                <a16:creationId xmlns:a16="http://schemas.microsoft.com/office/drawing/2014/main" id="{A65F0B78-F213-5148-8F8C-D1F218B60A0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5815B6C-B14B-6C41-B58A-2540A0CAAF0F}"/>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AD71F3A8-3A7C-8945-8668-E1DE6F16A36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79"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ubtitle 2">
            <a:extLst>
              <a:ext uri="{FF2B5EF4-FFF2-40B4-BE49-F238E27FC236}">
                <a16:creationId xmlns:a16="http://schemas.microsoft.com/office/drawing/2014/main" id="{279E7ED7-8A2A-164F-95D2-B9B70C4910F3}"/>
              </a:ext>
            </a:extLst>
          </p:cNvPr>
          <p:cNvSpPr>
            <a:spLocks noGrp="1" noChangeArrowheads="1"/>
          </p:cNvSpPr>
          <p:nvPr>
            <p:ph type="subTitle" idx="1"/>
          </p:nvPr>
        </p:nvSpPr>
        <p:spPr>
          <a:xfrm>
            <a:off x="1656917" y="1789112"/>
            <a:ext cx="7135812" cy="4246503"/>
          </a:xfrm>
        </p:spPr>
        <p:txBody>
          <a:bodyPr/>
          <a:lstStyle/>
          <a:p>
            <a:r>
              <a:rPr lang="en-US" dirty="0"/>
              <a:t>Mennonite Mission Network requests prayer for the youth of First Mennonite Church in Hutchinson, Kansas, as they begin a week-long Christ at the Border Just Peace Pilgrimage. Pray for the participants as they learn about the realities of migration at the Mexico-United States border and the justice that Jesus is calling them to. </a:t>
            </a:r>
          </a:p>
        </p:txBody>
      </p:sp>
      <p:sp>
        <p:nvSpPr>
          <p:cNvPr id="13314" name="TextBox 7">
            <a:extLst>
              <a:ext uri="{FF2B5EF4-FFF2-40B4-BE49-F238E27FC236}">
                <a16:creationId xmlns:a16="http://schemas.microsoft.com/office/drawing/2014/main" id="{6F81166C-9E6F-DC4A-885D-5F677CFE2DD0}"/>
              </a:ext>
            </a:extLst>
          </p:cNvPr>
          <p:cNvSpPr txBox="1">
            <a:spLocks noChangeArrowheads="1"/>
          </p:cNvSpPr>
          <p:nvPr/>
        </p:nvSpPr>
        <p:spPr bwMode="auto">
          <a:xfrm>
            <a:off x="1646524" y="4377195"/>
            <a:ext cx="2411412"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August 3,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07CBF-FA2B-9ABC-758E-E0AC33E14E5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2322F99-B983-911C-DE01-C1D777FEA37A}"/>
              </a:ext>
            </a:extLst>
          </p:cNvPr>
          <p:cNvPicPr>
            <a:picLocks noChangeAspect="1" noChangeArrowheads="1"/>
          </p:cNvPicPr>
          <p:nvPr/>
        </p:nvPicPr>
        <p:blipFill>
          <a:blip r:embed="rId2"/>
          <a:srcRect/>
          <a:stretch/>
        </p:blipFill>
        <p:spPr bwMode="auto">
          <a:xfrm>
            <a:off x="1143000" y="1"/>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9457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869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ubtitle 2">
            <a:extLst>
              <a:ext uri="{FF2B5EF4-FFF2-40B4-BE49-F238E27FC236}">
                <a16:creationId xmlns:a16="http://schemas.microsoft.com/office/drawing/2014/main" id="{194C829D-E744-2749-A7F1-3AFE02F6FC55}"/>
              </a:ext>
            </a:extLst>
          </p:cNvPr>
          <p:cNvSpPr>
            <a:spLocks noGrp="1" noChangeArrowheads="1"/>
          </p:cNvSpPr>
          <p:nvPr>
            <p:ph type="subTitle" idx="1"/>
          </p:nvPr>
        </p:nvSpPr>
        <p:spPr>
          <a:xfrm>
            <a:off x="1656917" y="1789113"/>
            <a:ext cx="6946900" cy="3340100"/>
          </a:xfrm>
        </p:spPr>
        <p:txBody>
          <a:bodyPr/>
          <a:lstStyle/>
          <a:p>
            <a:r>
              <a:rPr lang="en-US" dirty="0"/>
              <a:t>Seth and Stephany Rudeen hope to begin ministry with Mennonite Mission Network in Guatemala this month. Pray for them as they spend their first months there perfecting their Spanish, before moving on to the</a:t>
            </a:r>
            <a:r>
              <a:rPr lang="en-US" i="1" dirty="0"/>
              <a:t> </a:t>
            </a:r>
            <a:r>
              <a:rPr lang="en-US" i="1" dirty="0" err="1"/>
              <a:t>Q’eqchi</a:t>
            </a:r>
            <a:r>
              <a:rPr lang="en-US" i="1" dirty="0"/>
              <a:t>’</a:t>
            </a:r>
            <a:r>
              <a:rPr lang="en-US" dirty="0"/>
              <a:t> (</a:t>
            </a:r>
            <a:r>
              <a:rPr lang="en-US" dirty="0" err="1"/>
              <a:t>Kekchi</a:t>
            </a:r>
            <a:r>
              <a:rPr lang="en-US" dirty="0"/>
              <a:t>) </a:t>
            </a:r>
            <a:r>
              <a:rPr lang="en-US" i="1" dirty="0"/>
              <a:t>Bezaleel</a:t>
            </a:r>
            <a:r>
              <a:rPr lang="en-US" dirty="0"/>
              <a:t> Mennonite Educational Center, where they will assist students in learning English and provide tutoring in other core subjects. </a:t>
            </a:r>
          </a:p>
        </p:txBody>
      </p:sp>
      <p:sp>
        <p:nvSpPr>
          <p:cNvPr id="15362" name="TextBox 7">
            <a:extLst>
              <a:ext uri="{FF2B5EF4-FFF2-40B4-BE49-F238E27FC236}">
                <a16:creationId xmlns:a16="http://schemas.microsoft.com/office/drawing/2014/main" id="{141B1ED1-9581-6E46-A1B5-3F5F9F8E415C}"/>
              </a:ext>
            </a:extLst>
          </p:cNvPr>
          <p:cNvSpPr txBox="1">
            <a:spLocks noChangeArrowheads="1"/>
          </p:cNvSpPr>
          <p:nvPr/>
        </p:nvSpPr>
        <p:spPr bwMode="auto">
          <a:xfrm>
            <a:off x="1656917" y="4749800"/>
            <a:ext cx="241141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August 10, 2025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000" y="1"/>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803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ubtitle 2">
            <a:extLst>
              <a:ext uri="{FF2B5EF4-FFF2-40B4-BE49-F238E27FC236}">
                <a16:creationId xmlns:a16="http://schemas.microsoft.com/office/drawing/2014/main" id="{96A5496D-2A77-8847-A42A-DB0C2A9000D1}"/>
              </a:ext>
            </a:extLst>
          </p:cNvPr>
          <p:cNvSpPr>
            <a:spLocks noGrp="1" noChangeArrowheads="1"/>
          </p:cNvSpPr>
          <p:nvPr>
            <p:ph type="subTitle" idx="1"/>
          </p:nvPr>
        </p:nvSpPr>
        <p:spPr>
          <a:xfrm>
            <a:off x="1656917" y="1789113"/>
            <a:ext cx="6946900" cy="3340100"/>
          </a:xfrm>
        </p:spPr>
        <p:txBody>
          <a:bodyPr/>
          <a:lstStyle/>
          <a:p>
            <a:r>
              <a:rPr lang="en-US" dirty="0"/>
              <a:t>Mennonite Mission Network requests prayer for Pamela </a:t>
            </a:r>
            <a:r>
              <a:rPr lang="en-US" dirty="0" err="1"/>
              <a:t>Obonde</a:t>
            </a:r>
            <a:r>
              <a:rPr lang="en-US" dirty="0"/>
              <a:t>, who has joined the administrative team of Africa Inter-Mennonite Mission (AIMM), as a church and donor relations coordinator. AIMM and Mission Network collaborate closely in ministries on the African continent. Pray for Pamela, who is based in Manitoba, Canada, as she builds bridges across agencies, cultures and nations.</a:t>
            </a:r>
          </a:p>
        </p:txBody>
      </p:sp>
      <p:sp>
        <p:nvSpPr>
          <p:cNvPr id="17410" name="TextBox 7">
            <a:extLst>
              <a:ext uri="{FF2B5EF4-FFF2-40B4-BE49-F238E27FC236}">
                <a16:creationId xmlns:a16="http://schemas.microsoft.com/office/drawing/2014/main" id="{5B4C7CF8-1D46-F243-86BA-A7D4220AAFEB}"/>
              </a:ext>
            </a:extLst>
          </p:cNvPr>
          <p:cNvSpPr txBox="1">
            <a:spLocks noChangeArrowheads="1"/>
          </p:cNvSpPr>
          <p:nvPr/>
        </p:nvSpPr>
        <p:spPr bwMode="auto">
          <a:xfrm>
            <a:off x="1656917" y="5052724"/>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August 17, 2025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782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ubtitle 2">
            <a:extLst>
              <a:ext uri="{FF2B5EF4-FFF2-40B4-BE49-F238E27FC236}">
                <a16:creationId xmlns:a16="http://schemas.microsoft.com/office/drawing/2014/main" id="{B783A5D6-0315-194E-8203-7CA7FD45DF79}"/>
              </a:ext>
            </a:extLst>
          </p:cNvPr>
          <p:cNvSpPr>
            <a:spLocks noGrp="1" noChangeArrowheads="1"/>
          </p:cNvSpPr>
          <p:nvPr>
            <p:ph type="subTitle" idx="1"/>
          </p:nvPr>
        </p:nvSpPr>
        <p:spPr>
          <a:xfrm>
            <a:off x="1656917" y="1789113"/>
            <a:ext cx="6946900" cy="3340100"/>
          </a:xfrm>
        </p:spPr>
        <p:txBody>
          <a:bodyPr/>
          <a:lstStyle/>
          <a:p>
            <a:r>
              <a:rPr lang="en-US" dirty="0"/>
              <a:t>Mennonite Mission Network requests prayer for Austin Roberts, who is completing his doctoral dissertation on youth and the church. Pray that he will have the time he needs to prepare to defend his dissertation, while also overseeing the kitchen and mentoring participants with Youth With A Mission (YWAM) in Northern Ireland.</a:t>
            </a:r>
          </a:p>
        </p:txBody>
      </p:sp>
      <p:sp>
        <p:nvSpPr>
          <p:cNvPr id="19458" name="TextBox 7">
            <a:extLst>
              <a:ext uri="{FF2B5EF4-FFF2-40B4-BE49-F238E27FC236}">
                <a16:creationId xmlns:a16="http://schemas.microsoft.com/office/drawing/2014/main" id="{B228FFE2-194E-7947-98E2-127618AE3E5B}"/>
              </a:ext>
            </a:extLst>
          </p:cNvPr>
          <p:cNvSpPr txBox="1">
            <a:spLocks noChangeArrowheads="1"/>
          </p:cNvSpPr>
          <p:nvPr/>
        </p:nvSpPr>
        <p:spPr bwMode="auto">
          <a:xfrm>
            <a:off x="1656917" y="4408487"/>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August 24, 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000" y="1"/>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4340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543CA-7DA2-842F-98F0-90EF0F262ECF}"/>
            </a:ext>
          </a:extLst>
        </p:cNvPr>
        <p:cNvGrpSpPr/>
        <p:nvPr/>
      </p:nvGrpSpPr>
      <p:grpSpPr>
        <a:xfrm>
          <a:off x="0" y="0"/>
          <a:ext cx="0" cy="0"/>
          <a:chOff x="0" y="0"/>
          <a:chExt cx="0" cy="0"/>
        </a:xfrm>
      </p:grpSpPr>
      <p:sp>
        <p:nvSpPr>
          <p:cNvPr id="19457" name="Subtitle 2">
            <a:extLst>
              <a:ext uri="{FF2B5EF4-FFF2-40B4-BE49-F238E27FC236}">
                <a16:creationId xmlns:a16="http://schemas.microsoft.com/office/drawing/2014/main" id="{BF7E08B2-8507-C530-5886-50E259829D6D}"/>
              </a:ext>
            </a:extLst>
          </p:cNvPr>
          <p:cNvSpPr>
            <a:spLocks noGrp="1" noChangeArrowheads="1"/>
          </p:cNvSpPr>
          <p:nvPr>
            <p:ph type="subTitle" idx="1"/>
          </p:nvPr>
        </p:nvSpPr>
        <p:spPr>
          <a:xfrm>
            <a:off x="1656917" y="1789113"/>
            <a:ext cx="6946900" cy="3340100"/>
          </a:xfrm>
        </p:spPr>
        <p:txBody>
          <a:bodyPr/>
          <a:lstStyle/>
          <a:p>
            <a:r>
              <a:rPr lang="en-US" dirty="0"/>
              <a:t>Mennonite Mission Network requests prayer for the Mennonite Christian Hospital (MCH) in Taiwan, the largest Mennonite hospital in the world, which offers diverse medical specialties and advanced technologies across multiple campuses. Pray that MCH’s commitment to serving marginalized people in remote communities will continue to offer well-being to all of Taiwan’s people. </a:t>
            </a:r>
          </a:p>
        </p:txBody>
      </p:sp>
      <p:sp>
        <p:nvSpPr>
          <p:cNvPr id="19458" name="TextBox 7">
            <a:extLst>
              <a:ext uri="{FF2B5EF4-FFF2-40B4-BE49-F238E27FC236}">
                <a16:creationId xmlns:a16="http://schemas.microsoft.com/office/drawing/2014/main" id="{173DBD0B-DC02-E24A-8A41-24E4237EA249}"/>
              </a:ext>
            </a:extLst>
          </p:cNvPr>
          <p:cNvSpPr txBox="1">
            <a:spLocks noChangeArrowheads="1"/>
          </p:cNvSpPr>
          <p:nvPr/>
        </p:nvSpPr>
        <p:spPr bwMode="auto">
          <a:xfrm>
            <a:off x="1656917" y="5042333"/>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August 31, 2025</a:t>
            </a:r>
          </a:p>
        </p:txBody>
      </p:sp>
    </p:spTree>
    <p:extLst>
      <p:ext uri="{BB962C8B-B14F-4D97-AF65-F5344CB8AC3E}">
        <p14:creationId xmlns:p14="http://schemas.microsoft.com/office/powerpoint/2010/main" val="196341529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4096</TotalTime>
  <Words>320</Words>
  <Application>Microsoft Macintosh PowerPoint</Application>
  <PresentationFormat>On-screen Show (4:3)</PresentationFormat>
  <Paragraphs>10</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Cynthia Friesen Coyle</cp:lastModifiedBy>
  <cp:revision>75</cp:revision>
  <dcterms:created xsi:type="dcterms:W3CDTF">2019-10-21T13:37:06Z</dcterms:created>
  <dcterms:modified xsi:type="dcterms:W3CDTF">2025-07-07T17:44:38Z</dcterms:modified>
</cp:coreProperties>
</file>