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70" r:id="rId3"/>
    <p:sldId id="259" r:id="rId4"/>
    <p:sldId id="269" r:id="rId5"/>
    <p:sldId id="261" r:id="rId6"/>
    <p:sldId id="268" r:id="rId7"/>
    <p:sldId id="263" r:id="rId8"/>
    <p:sldId id="271" r:id="rId9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mbria" panose="02040503050406030204" pitchFamily="18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mbria" panose="02040503050406030204" pitchFamily="18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mbria" panose="02040503050406030204" pitchFamily="18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mbria" panose="02040503050406030204" pitchFamily="18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mbria" panose="020405030504060302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mbria" panose="020405030504060302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mbria" panose="020405030504060302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mbria" panose="020405030504060302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mbria" panose="020405030504060302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DA1645C-EE70-CB48-B7FE-BE5D1686872A}" v="27" dt="2025-08-14T16:39:35.0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6190"/>
  </p:normalViewPr>
  <p:slideViewPr>
    <p:cSldViewPr snapToGrid="0" snapToObjects="1">
      <p:cViewPr varScale="1">
        <p:scale>
          <a:sx n="123" d="100"/>
          <a:sy n="123" d="100"/>
        </p:scale>
        <p:origin x="186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2ABA7C6F-193D-1F48-BDD8-1CE57512A8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5450"/>
            <a:ext cx="831850" cy="573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58D1B9-79B2-A84B-B028-4EEA2104A267}"/>
              </a:ext>
            </a:extLst>
          </p:cNvPr>
          <p:cNvSpPr txBox="1"/>
          <p:nvPr userDrawn="1"/>
        </p:nvSpPr>
        <p:spPr>
          <a:xfrm>
            <a:off x="588666" y="3085328"/>
            <a:ext cx="738664" cy="2799004"/>
          </a:xfrm>
          <a:prstGeom prst="rect">
            <a:avLst/>
          </a:prstGeom>
          <a:noFill/>
        </p:spPr>
        <p:txBody>
          <a:bodyPr vert="vert27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00442A"/>
                </a:solidFill>
                <a:latin typeface="Arial"/>
                <a:cs typeface="Arial"/>
              </a:rPr>
              <a:t>Prayer Vine </a:t>
            </a:r>
            <a:endParaRPr lang="en-US" sz="3600" dirty="0">
              <a:solidFill>
                <a:srgbClr val="00442A"/>
              </a:solidFill>
              <a:latin typeface="+mn-lt"/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3FF20226-4908-D547-9938-6D71224327C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138" y="5459413"/>
            <a:ext cx="5351462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2DF8EA8-C54A-E045-9103-153638F2541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617663" y="377825"/>
            <a:ext cx="4572000" cy="11080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Mennonite Mission Network</a:t>
            </a:r>
            <a:br>
              <a:rPr lang="en-US" altLang="en-US" b="1"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r>
              <a:rPr lang="en-US" altLang="en-US" sz="4800" b="1">
                <a:solidFill>
                  <a:srgbClr val="00A26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Pray with us</a:t>
            </a:r>
            <a:endParaRPr lang="en-US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9470" y="1789044"/>
            <a:ext cx="6947452" cy="333954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257732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B6117D-07B2-0E47-800E-15A0B17F6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D65C16-4DAB-FC4B-96D6-BB3383421816}" type="datetimeFigureOut">
              <a:rPr lang="en-US"/>
              <a:pPr>
                <a:defRPr/>
              </a:pPr>
              <a:t>8/14/25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5493E-B24E-C949-85AD-E27D4841C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2108AE-0164-7647-86DD-04CED083B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CD9978-735F-9E4D-8564-A12FFCFD2C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8973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F489DA-0598-D14B-BAA5-0909DA7C1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ADC951-36C0-484B-AEA9-EBBD3647A58B}" type="datetimeFigureOut">
              <a:rPr lang="en-US"/>
              <a:pPr>
                <a:defRPr/>
              </a:pPr>
              <a:t>8/14/25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5A2E57-436B-3D4B-9EF6-5324D1297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921587-38E0-9945-9B57-06F629BFE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2313DC-DC6F-DC49-A31A-7F8B24C7DB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6788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778454-8D3B-7345-9605-C94AC9911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714A81-2D66-4640-83B7-ECA7DD18140E}" type="datetimeFigureOut">
              <a:rPr lang="en-US"/>
              <a:pPr>
                <a:defRPr/>
              </a:pPr>
              <a:t>8/14/25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8DC196-BBAE-D644-A99A-DF82C42BE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2081F6-F1D7-8F4E-91C9-327EAB3BD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443280-3222-564F-A246-0D7A711649C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4397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311F8E-5161-554A-A46B-8BCF7A7F9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3694B9-2818-9A4B-8E7B-3B6A3AEE70E0}" type="datetimeFigureOut">
              <a:rPr lang="en-US"/>
              <a:pPr>
                <a:defRPr/>
              </a:pPr>
              <a:t>8/14/25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FCE9AB-6084-6841-A462-29E41694E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5178D3-74E0-8142-AE13-A22BDB861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BFE615-F8DE-A947-8832-D86E0427F1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8168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921BBE3-F5CC-114F-827F-A491DFB65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7F861D-5BFA-2246-B861-57C426A55B7E}" type="datetimeFigureOut">
              <a:rPr lang="en-US"/>
              <a:pPr>
                <a:defRPr/>
              </a:pPr>
              <a:t>8/14/25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3D58B6E-EB18-D14A-8BD3-832D4A206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906109E-7812-B841-BDEA-683B571AF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56C981-E5AA-5B45-8242-FD5466C3FB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8771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06F97C3-3D9F-6D47-A08B-447DDEF8D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57449E-A7B4-6C41-A92B-8DC8587A018D}" type="datetimeFigureOut">
              <a:rPr lang="en-US"/>
              <a:pPr>
                <a:defRPr/>
              </a:pPr>
              <a:t>8/14/25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F68BF59-C60A-B748-909B-1578F71D1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917404D-C2E1-A844-B4A3-899A2EF8A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5D365D-11A3-7644-9B3F-7A8ED0FB11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7249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A3DE3CE-0AB9-CF4F-BEE5-B51F896CB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855697-F1E0-594B-AE0C-E51527D448E4}" type="datetimeFigureOut">
              <a:rPr lang="en-US"/>
              <a:pPr>
                <a:defRPr/>
              </a:pPr>
              <a:t>8/14/25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74F9569-A72C-894B-8251-2264DEE60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59BDCF1-AE75-3D4B-A10D-ECCFD08DF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FD9936-35D7-6742-A846-D24CE7765D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4546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8348115-E40A-6C41-90DC-9DD591635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B204E4-E931-934B-8D4A-B6B5E3B60D59}" type="datetimeFigureOut">
              <a:rPr lang="en-US"/>
              <a:pPr>
                <a:defRPr/>
              </a:pPr>
              <a:t>8/14/25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1C988A0-86B5-8D4B-B731-AAA98CF53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1C067AF-A285-F447-95A9-BAC747478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446420-BED9-4B4A-B7C4-40687F9AAC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98161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A991296-5919-BE4E-87C4-4250CE5D4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7E32A6-86D6-424F-A789-4BC8AE5A8000}" type="datetimeFigureOut">
              <a:rPr lang="en-US"/>
              <a:pPr>
                <a:defRPr/>
              </a:pPr>
              <a:t>8/14/25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392CB3D-5F76-DE4D-AB05-5E40BC552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F8C59B2-4407-5242-A6A9-EF2F09F3C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B54EA0-EB50-6741-8407-828E157592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8114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52581E9-4396-5A47-86B6-15210340D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1C7805-8394-C542-B1D1-4301FC49E2A7}" type="datetimeFigureOut">
              <a:rPr lang="en-US"/>
              <a:pPr>
                <a:defRPr/>
              </a:pPr>
              <a:t>8/14/25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3B8B894-AE00-D348-A0C0-02EB2AE1D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2E660FF-D53F-0E40-B8C4-527FF7285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0D4250-0296-DC4A-8CAE-FA8B6D3EC71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8120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95BE8DDF-DFA6-2A49-A93B-67A3AF474B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1F4E42FF-9365-8345-99EC-74C9E46C6B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BF884B-7F8B-5141-988F-10721E957D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467D79C-F8AC-6A4C-BD93-CC356B7F8BC8}" type="datetimeFigureOut">
              <a:rPr lang="en-US"/>
              <a:pPr>
                <a:defRPr/>
              </a:pPr>
              <a:t>8/14/25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5F0B78-F213-5148-8F8C-D1F218B60A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815B6C-B14B-6C41-B58A-2540A0CAAF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D71F3A8-3A7C-8945-8668-E1DE6F16A36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9" r:id="rId1"/>
    <p:sldLayoutId id="2147484069" r:id="rId2"/>
    <p:sldLayoutId id="2147484070" r:id="rId3"/>
    <p:sldLayoutId id="2147484071" r:id="rId4"/>
    <p:sldLayoutId id="2147484072" r:id="rId5"/>
    <p:sldLayoutId id="2147484073" r:id="rId6"/>
    <p:sldLayoutId id="2147484074" r:id="rId7"/>
    <p:sldLayoutId id="2147484075" r:id="rId8"/>
    <p:sldLayoutId id="2147484076" r:id="rId9"/>
    <p:sldLayoutId id="2147484077" r:id="rId10"/>
    <p:sldLayoutId id="2147484078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Subtitle 2">
            <a:extLst>
              <a:ext uri="{FF2B5EF4-FFF2-40B4-BE49-F238E27FC236}">
                <a16:creationId xmlns:a16="http://schemas.microsoft.com/office/drawing/2014/main" id="{279E7ED7-8A2A-164F-95D2-B9B70C4910F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656917" y="1789112"/>
            <a:ext cx="7135812" cy="4246503"/>
          </a:xfrm>
        </p:spPr>
        <p:txBody>
          <a:bodyPr/>
          <a:lstStyle/>
          <a:p>
            <a:r>
              <a:rPr lang="en-US" dirty="0"/>
              <a:t>Mennonite Mission Network requests prayer for the </a:t>
            </a:r>
            <a:r>
              <a:rPr lang="en-US" dirty="0" err="1"/>
              <a:t>Bokgoni</a:t>
            </a:r>
            <a:r>
              <a:rPr lang="en-US" dirty="0"/>
              <a:t> Sporting Club, in Francistown, Botswana, which offers young people an alternative to life on the streets by providing a healthy environment, training in life-skills and an opportunity to play sports. The women's netball team is planning a community day this month to strength relationships between neighbors. </a:t>
            </a:r>
          </a:p>
        </p:txBody>
      </p:sp>
      <p:sp>
        <p:nvSpPr>
          <p:cNvPr id="13314" name="TextBox 7">
            <a:extLst>
              <a:ext uri="{FF2B5EF4-FFF2-40B4-BE49-F238E27FC236}">
                <a16:creationId xmlns:a16="http://schemas.microsoft.com/office/drawing/2014/main" id="{6F81166C-9E6F-DC4A-885D-5F677CFE2D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6524" y="4720095"/>
            <a:ext cx="2411412" cy="379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aseline="30000" dirty="0">
                <a:solidFill>
                  <a:srgbClr val="00A26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September 7, 2025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B76D4B-3113-EB41-B10D-A378A0E5D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1143308" y="0"/>
            <a:ext cx="6857999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38695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ubtitle 2">
            <a:extLst>
              <a:ext uri="{FF2B5EF4-FFF2-40B4-BE49-F238E27FC236}">
                <a16:creationId xmlns:a16="http://schemas.microsoft.com/office/drawing/2014/main" id="{194C829D-E744-2749-A7F1-3AFE02F6FC55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656917" y="1789113"/>
            <a:ext cx="6946900" cy="3340100"/>
          </a:xfrm>
        </p:spPr>
        <p:txBody>
          <a:bodyPr/>
          <a:lstStyle/>
          <a:p>
            <a:r>
              <a:rPr lang="en-US" dirty="0"/>
              <a:t>Kate Widmer, who serves with Mennonite Mission Network, is in the middle of her two-month North American Ministry. Pray for her as she shares with supporting congregations and individuals about her work alongside members of a French Mennonite congregation that reaches out to women and children in low-income neighborhoods. May she also find rest and renewal during this time in the United States. </a:t>
            </a:r>
          </a:p>
        </p:txBody>
      </p:sp>
      <p:sp>
        <p:nvSpPr>
          <p:cNvPr id="15362" name="TextBox 7">
            <a:extLst>
              <a:ext uri="{FF2B5EF4-FFF2-40B4-BE49-F238E27FC236}">
                <a16:creationId xmlns:a16="http://schemas.microsoft.com/office/drawing/2014/main" id="{141B1ED1-9581-6E46-A1B5-3F5F9F8E41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6917" y="5025303"/>
            <a:ext cx="2411412" cy="37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aseline="30000" dirty="0">
                <a:solidFill>
                  <a:srgbClr val="00A26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September 14, 2025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B76D4B-3113-EB41-B10D-A378A0E5D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1143000" y="1"/>
            <a:ext cx="6857999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48039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ubtitle 2">
            <a:extLst>
              <a:ext uri="{FF2B5EF4-FFF2-40B4-BE49-F238E27FC236}">
                <a16:creationId xmlns:a16="http://schemas.microsoft.com/office/drawing/2014/main" id="{96A5496D-2A77-8847-A42A-DB0C2A9000D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656917" y="1789113"/>
            <a:ext cx="6946900" cy="3340100"/>
          </a:xfrm>
        </p:spPr>
        <p:txBody>
          <a:bodyPr/>
          <a:lstStyle/>
          <a:p>
            <a:r>
              <a:rPr lang="en-US" dirty="0"/>
              <a:t>Mennonite Mission Network rejoices with members of the Bolivia Mennonite Church, as they celebrate their 50</a:t>
            </a:r>
            <a:r>
              <a:rPr lang="en-US" baseline="30000" dirty="0"/>
              <a:t>th</a:t>
            </a:r>
            <a:r>
              <a:rPr lang="en-US" dirty="0"/>
              <a:t> anniversary. Pray for them as they set goals and plan for the future.</a:t>
            </a:r>
          </a:p>
        </p:txBody>
      </p:sp>
      <p:sp>
        <p:nvSpPr>
          <p:cNvPr id="17410" name="TextBox 7">
            <a:extLst>
              <a:ext uri="{FF2B5EF4-FFF2-40B4-BE49-F238E27FC236}">
                <a16:creationId xmlns:a16="http://schemas.microsoft.com/office/drawing/2014/main" id="{5B4C7CF8-1D46-F243-86BA-A7D4220AAF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6917" y="3429000"/>
            <a:ext cx="2411412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aseline="30000" dirty="0">
                <a:solidFill>
                  <a:srgbClr val="00A26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September 21, 2025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B76D4B-3113-EB41-B10D-A378A0E5D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1143000" y="1"/>
            <a:ext cx="6857999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57820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ubtitle 2">
            <a:extLst>
              <a:ext uri="{FF2B5EF4-FFF2-40B4-BE49-F238E27FC236}">
                <a16:creationId xmlns:a16="http://schemas.microsoft.com/office/drawing/2014/main" id="{B783A5D6-0315-194E-8203-7CA7FD45DF79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656917" y="1789113"/>
            <a:ext cx="6946900" cy="3340100"/>
          </a:xfrm>
        </p:spPr>
        <p:txBody>
          <a:bodyPr/>
          <a:lstStyle/>
          <a:p>
            <a:r>
              <a:rPr lang="en-US" dirty="0"/>
              <a:t>Pray that Mennonite Mission Network’s Mennonite Voluntary Service participants in San Francisco, California — Bella Kephart, Keyan Krabill, Emmi Scott and Ana Esperanza Neufeld Weaver, who is continuing for a second year — will build good rhythms of life, as they learn to live as a household, adjust to their service assignments and integrate into their host congregation, First Mennonite Church of San Francisco. </a:t>
            </a:r>
          </a:p>
        </p:txBody>
      </p:sp>
      <p:sp>
        <p:nvSpPr>
          <p:cNvPr id="19458" name="TextBox 7">
            <a:extLst>
              <a:ext uri="{FF2B5EF4-FFF2-40B4-BE49-F238E27FC236}">
                <a16:creationId xmlns:a16="http://schemas.microsoft.com/office/drawing/2014/main" id="{B228FFE2-194E-7947-98E2-127618AE3E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6917" y="5416406"/>
            <a:ext cx="2411412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aseline="30000" dirty="0">
                <a:solidFill>
                  <a:srgbClr val="00A26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September 28, 2025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B76D4B-3113-EB41-B10D-A378A0E5D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1143000" y="1"/>
            <a:ext cx="6857999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43409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-Cambria">
      <a:majorFont>
        <a:latin typeface="Calibri" panose="020F0502020204030204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4103</TotalTime>
  <Words>248</Words>
  <Application>Microsoft Macintosh PowerPoint</Application>
  <PresentationFormat>On-screen Show (4:3)</PresentationFormat>
  <Paragraphs>8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Cambria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Cynthia Friesen Coyle</cp:lastModifiedBy>
  <cp:revision>75</cp:revision>
  <dcterms:created xsi:type="dcterms:W3CDTF">2019-10-21T13:37:06Z</dcterms:created>
  <dcterms:modified xsi:type="dcterms:W3CDTF">2025-08-14T16:39:35Z</dcterms:modified>
</cp:coreProperties>
</file>