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70" r:id="rId3"/>
    <p:sldId id="259" r:id="rId4"/>
    <p:sldId id="269" r:id="rId5"/>
    <p:sldId id="261" r:id="rId6"/>
    <p:sldId id="268" r:id="rId7"/>
    <p:sldId id="263" r:id="rId8"/>
    <p:sldId id="271" r:id="rId9"/>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5pPr>
    <a:lvl6pPr marL="2286000" algn="l" defTabSz="914400" rtl="0" eaLnBrk="1" latinLnBrk="0" hangingPunct="1">
      <a:defRPr kern="1200">
        <a:solidFill>
          <a:schemeClr val="tx1"/>
        </a:solidFill>
        <a:latin typeface="Cambria" panose="02040503050406030204" pitchFamily="18" charset="0"/>
        <a:ea typeface="+mn-ea"/>
        <a:cs typeface="+mn-cs"/>
      </a:defRPr>
    </a:lvl6pPr>
    <a:lvl7pPr marL="2743200" algn="l" defTabSz="914400" rtl="0" eaLnBrk="1" latinLnBrk="0" hangingPunct="1">
      <a:defRPr kern="1200">
        <a:solidFill>
          <a:schemeClr val="tx1"/>
        </a:solidFill>
        <a:latin typeface="Cambria" panose="02040503050406030204" pitchFamily="18" charset="0"/>
        <a:ea typeface="+mn-ea"/>
        <a:cs typeface="+mn-cs"/>
      </a:defRPr>
    </a:lvl7pPr>
    <a:lvl8pPr marL="3200400" algn="l" defTabSz="914400" rtl="0" eaLnBrk="1" latinLnBrk="0" hangingPunct="1">
      <a:defRPr kern="1200">
        <a:solidFill>
          <a:schemeClr val="tx1"/>
        </a:solidFill>
        <a:latin typeface="Cambria" panose="02040503050406030204" pitchFamily="18" charset="0"/>
        <a:ea typeface="+mn-ea"/>
        <a:cs typeface="+mn-cs"/>
      </a:defRPr>
    </a:lvl8pPr>
    <a:lvl9pPr marL="3657600" algn="l" defTabSz="914400" rtl="0" eaLnBrk="1" latinLnBrk="0" hangingPunct="1">
      <a:defRPr kern="1200">
        <a:solidFill>
          <a:schemeClr val="tx1"/>
        </a:solidFill>
        <a:latin typeface="Cambria" panose="02040503050406030204" pitchFamily="18"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C4D69E-47D8-704A-B14B-759641AB1E41}" v="12" dt="2025-09-12T17:40:26.1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6190"/>
  </p:normalViewPr>
  <p:slideViewPr>
    <p:cSldViewPr snapToGrid="0" snapToObjects="1">
      <p:cViewPr varScale="1">
        <p:scale>
          <a:sx n="123" d="100"/>
          <a:sy n="123" d="100"/>
        </p:scale>
        <p:origin x="18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2ABA7C6F-193D-1F48-BDD8-1CE57512A8F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25450"/>
            <a:ext cx="831850"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058D1B9-79B2-A84B-B028-4EEA2104A267}"/>
              </a:ext>
            </a:extLst>
          </p:cNvPr>
          <p:cNvSpPr txBox="1"/>
          <p:nvPr userDrawn="1"/>
        </p:nvSpPr>
        <p:spPr>
          <a:xfrm>
            <a:off x="588666" y="3085328"/>
            <a:ext cx="738664" cy="2799004"/>
          </a:xfrm>
          <a:prstGeom prst="rect">
            <a:avLst/>
          </a:prstGeom>
          <a:noFill/>
        </p:spPr>
        <p:txBody>
          <a:bodyPr vert="vert270">
            <a:spAutoFit/>
          </a:bodyPr>
          <a:lstStyle/>
          <a:p>
            <a:pPr algn="r" eaLnBrk="1" fontAlgn="auto" hangingPunct="1">
              <a:spcBef>
                <a:spcPts val="0"/>
              </a:spcBef>
              <a:spcAft>
                <a:spcPts val="0"/>
              </a:spcAft>
              <a:defRPr/>
            </a:pPr>
            <a:r>
              <a:rPr lang="en-US" sz="3600" b="1" dirty="0">
                <a:solidFill>
                  <a:srgbClr val="00442A"/>
                </a:solidFill>
                <a:latin typeface="Arial"/>
                <a:cs typeface="Arial"/>
              </a:rPr>
              <a:t>Prayer Vine </a:t>
            </a:r>
            <a:endParaRPr lang="en-US" sz="3600" dirty="0">
              <a:solidFill>
                <a:srgbClr val="00442A"/>
              </a:solidFill>
              <a:latin typeface="+mn-lt"/>
            </a:endParaRPr>
          </a:p>
        </p:txBody>
      </p:sp>
      <p:pic>
        <p:nvPicPr>
          <p:cNvPr id="6" name="Picture 4">
            <a:extLst>
              <a:ext uri="{FF2B5EF4-FFF2-40B4-BE49-F238E27FC236}">
                <a16:creationId xmlns:a16="http://schemas.microsoft.com/office/drawing/2014/main" id="{3FF20226-4908-D547-9938-6D71224327C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13138" y="5459413"/>
            <a:ext cx="5351462"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A2DF8EA8-C54A-E045-9103-153638F25419}"/>
              </a:ext>
            </a:extLst>
          </p:cNvPr>
          <p:cNvSpPr>
            <a:spLocks noChangeArrowheads="1"/>
          </p:cNvSpPr>
          <p:nvPr userDrawn="1"/>
        </p:nvSpPr>
        <p:spPr bwMode="auto">
          <a:xfrm>
            <a:off x="1617663" y="377825"/>
            <a:ext cx="4572000" cy="110807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en-US" altLang="en-US" b="1">
                <a:solidFill>
                  <a:schemeClr val="bg1"/>
                </a:solidFill>
                <a:latin typeface="Arial" panose="020B0604020202020204" pitchFamily="34" charset="0"/>
                <a:ea typeface="ＭＳ Ｐゴシック" panose="020B0600070205080204" pitchFamily="34" charset="-128"/>
              </a:rPr>
              <a:t>Mennonite Mission Network</a:t>
            </a:r>
            <a:br>
              <a:rPr lang="en-US" altLang="en-US" b="1">
                <a:latin typeface="Arial" panose="020B0604020202020204" pitchFamily="34" charset="0"/>
                <a:ea typeface="ＭＳ Ｐゴシック" panose="020B0600070205080204" pitchFamily="34" charset="-128"/>
              </a:rPr>
            </a:br>
            <a:r>
              <a:rPr lang="en-US" altLang="en-US" sz="4800" b="1">
                <a:solidFill>
                  <a:srgbClr val="00A261"/>
                </a:solidFill>
                <a:latin typeface="Arial" panose="020B0604020202020204" pitchFamily="34" charset="0"/>
                <a:ea typeface="ＭＳ Ｐゴシック" panose="020B0600070205080204" pitchFamily="34" charset="-128"/>
              </a:rPr>
              <a:t>Pray with us</a:t>
            </a:r>
            <a:endParaRPr lang="en-US" altLang="en-US"/>
          </a:p>
        </p:txBody>
      </p:sp>
      <p:sp>
        <p:nvSpPr>
          <p:cNvPr id="3" name="Subtitle 2"/>
          <p:cNvSpPr>
            <a:spLocks noGrp="1"/>
          </p:cNvSpPr>
          <p:nvPr>
            <p:ph type="subTitle" idx="1"/>
          </p:nvPr>
        </p:nvSpPr>
        <p:spPr>
          <a:xfrm>
            <a:off x="1719470" y="1789044"/>
            <a:ext cx="6947452" cy="3339548"/>
          </a:xfr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25773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BB6117D-07B2-0E47-800E-15A0B17F66E0}"/>
              </a:ext>
            </a:extLst>
          </p:cNvPr>
          <p:cNvSpPr>
            <a:spLocks noGrp="1"/>
          </p:cNvSpPr>
          <p:nvPr>
            <p:ph type="dt" sz="half" idx="10"/>
          </p:nvPr>
        </p:nvSpPr>
        <p:spPr/>
        <p:txBody>
          <a:bodyPr/>
          <a:lstStyle>
            <a:lvl1pPr>
              <a:defRPr/>
            </a:lvl1pPr>
          </a:lstStyle>
          <a:p>
            <a:pPr>
              <a:defRPr/>
            </a:pPr>
            <a:fld id="{FDD65C16-4DAB-FC4B-96D6-BB3383421816}" type="datetimeFigureOut">
              <a:rPr lang="en-US"/>
              <a:pPr>
                <a:defRPr/>
              </a:pPr>
              <a:t>9/12/25</a:t>
            </a:fld>
            <a:endParaRPr lang="en-US"/>
          </a:p>
        </p:txBody>
      </p:sp>
      <p:sp>
        <p:nvSpPr>
          <p:cNvPr id="5" name="Footer Placeholder 4">
            <a:extLst>
              <a:ext uri="{FF2B5EF4-FFF2-40B4-BE49-F238E27FC236}">
                <a16:creationId xmlns:a16="http://schemas.microsoft.com/office/drawing/2014/main" id="{7925493E-B24E-C949-85AD-E27D4841C15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52108AE-0164-7647-86DD-04CED083B765}"/>
              </a:ext>
            </a:extLst>
          </p:cNvPr>
          <p:cNvSpPr>
            <a:spLocks noGrp="1"/>
          </p:cNvSpPr>
          <p:nvPr>
            <p:ph type="sldNum" sz="quarter" idx="12"/>
          </p:nvPr>
        </p:nvSpPr>
        <p:spPr/>
        <p:txBody>
          <a:bodyPr/>
          <a:lstStyle>
            <a:lvl1pPr>
              <a:defRPr/>
            </a:lvl1pPr>
          </a:lstStyle>
          <a:p>
            <a:pPr>
              <a:defRPr/>
            </a:pPr>
            <a:fld id="{0CCD9978-735F-9E4D-8564-A12FFCFD2CF3}" type="slidenum">
              <a:rPr lang="en-US" altLang="en-US"/>
              <a:pPr>
                <a:defRPr/>
              </a:pPr>
              <a:t>‹#›</a:t>
            </a:fld>
            <a:endParaRPr lang="en-US" altLang="en-US"/>
          </a:p>
        </p:txBody>
      </p:sp>
    </p:spTree>
    <p:extLst>
      <p:ext uri="{BB962C8B-B14F-4D97-AF65-F5344CB8AC3E}">
        <p14:creationId xmlns:p14="http://schemas.microsoft.com/office/powerpoint/2010/main" val="2498973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2F489DA-0598-D14B-BAA5-0909DA7C1CDE}"/>
              </a:ext>
            </a:extLst>
          </p:cNvPr>
          <p:cNvSpPr>
            <a:spLocks noGrp="1"/>
          </p:cNvSpPr>
          <p:nvPr>
            <p:ph type="dt" sz="half" idx="10"/>
          </p:nvPr>
        </p:nvSpPr>
        <p:spPr/>
        <p:txBody>
          <a:bodyPr/>
          <a:lstStyle>
            <a:lvl1pPr>
              <a:defRPr/>
            </a:lvl1pPr>
          </a:lstStyle>
          <a:p>
            <a:pPr>
              <a:defRPr/>
            </a:pPr>
            <a:fld id="{1FADC951-36C0-484B-AEA9-EBBD3647A58B}" type="datetimeFigureOut">
              <a:rPr lang="en-US"/>
              <a:pPr>
                <a:defRPr/>
              </a:pPr>
              <a:t>9/12/25</a:t>
            </a:fld>
            <a:endParaRPr lang="en-US"/>
          </a:p>
        </p:txBody>
      </p:sp>
      <p:sp>
        <p:nvSpPr>
          <p:cNvPr id="5" name="Footer Placeholder 4">
            <a:extLst>
              <a:ext uri="{FF2B5EF4-FFF2-40B4-BE49-F238E27FC236}">
                <a16:creationId xmlns:a16="http://schemas.microsoft.com/office/drawing/2014/main" id="{A55A2E57-436B-3D4B-9EF6-5324D12974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F921587-38E0-9945-9B57-06F629BFE252}"/>
              </a:ext>
            </a:extLst>
          </p:cNvPr>
          <p:cNvSpPr>
            <a:spLocks noGrp="1"/>
          </p:cNvSpPr>
          <p:nvPr>
            <p:ph type="sldNum" sz="quarter" idx="12"/>
          </p:nvPr>
        </p:nvSpPr>
        <p:spPr/>
        <p:txBody>
          <a:bodyPr/>
          <a:lstStyle>
            <a:lvl1pPr>
              <a:defRPr/>
            </a:lvl1pPr>
          </a:lstStyle>
          <a:p>
            <a:pPr>
              <a:defRPr/>
            </a:pPr>
            <a:fld id="{482313DC-DC6F-DC49-A31A-7F8B24C7DB09}" type="slidenum">
              <a:rPr lang="en-US" altLang="en-US"/>
              <a:pPr>
                <a:defRPr/>
              </a:pPr>
              <a:t>‹#›</a:t>
            </a:fld>
            <a:endParaRPr lang="en-US" altLang="en-US"/>
          </a:p>
        </p:txBody>
      </p:sp>
    </p:spTree>
    <p:extLst>
      <p:ext uri="{BB962C8B-B14F-4D97-AF65-F5344CB8AC3E}">
        <p14:creationId xmlns:p14="http://schemas.microsoft.com/office/powerpoint/2010/main" val="2726788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4778454-8D3B-7345-9605-C94AC9911CE5}"/>
              </a:ext>
            </a:extLst>
          </p:cNvPr>
          <p:cNvSpPr>
            <a:spLocks noGrp="1"/>
          </p:cNvSpPr>
          <p:nvPr>
            <p:ph type="dt" sz="half" idx="10"/>
          </p:nvPr>
        </p:nvSpPr>
        <p:spPr/>
        <p:txBody>
          <a:bodyPr/>
          <a:lstStyle>
            <a:lvl1pPr>
              <a:defRPr/>
            </a:lvl1pPr>
          </a:lstStyle>
          <a:p>
            <a:pPr>
              <a:defRPr/>
            </a:pPr>
            <a:fld id="{AE714A81-2D66-4640-83B7-ECA7DD18140E}" type="datetimeFigureOut">
              <a:rPr lang="en-US"/>
              <a:pPr>
                <a:defRPr/>
              </a:pPr>
              <a:t>9/12/25</a:t>
            </a:fld>
            <a:endParaRPr lang="en-US"/>
          </a:p>
        </p:txBody>
      </p:sp>
      <p:sp>
        <p:nvSpPr>
          <p:cNvPr id="5" name="Footer Placeholder 4">
            <a:extLst>
              <a:ext uri="{FF2B5EF4-FFF2-40B4-BE49-F238E27FC236}">
                <a16:creationId xmlns:a16="http://schemas.microsoft.com/office/drawing/2014/main" id="{4C8DC196-BBAE-D644-A99A-DF82C42BE18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B2081F6-F1D7-8F4E-91C9-327EAB3BD8E6}"/>
              </a:ext>
            </a:extLst>
          </p:cNvPr>
          <p:cNvSpPr>
            <a:spLocks noGrp="1"/>
          </p:cNvSpPr>
          <p:nvPr>
            <p:ph type="sldNum" sz="quarter" idx="12"/>
          </p:nvPr>
        </p:nvSpPr>
        <p:spPr/>
        <p:txBody>
          <a:bodyPr/>
          <a:lstStyle>
            <a:lvl1pPr>
              <a:defRPr/>
            </a:lvl1pPr>
          </a:lstStyle>
          <a:p>
            <a:pPr>
              <a:defRPr/>
            </a:pPr>
            <a:fld id="{D2443280-3222-564F-A246-0D7A711649C4}" type="slidenum">
              <a:rPr lang="en-US" altLang="en-US"/>
              <a:pPr>
                <a:defRPr/>
              </a:pPr>
              <a:t>‹#›</a:t>
            </a:fld>
            <a:endParaRPr lang="en-US" altLang="en-US"/>
          </a:p>
        </p:txBody>
      </p:sp>
    </p:spTree>
    <p:extLst>
      <p:ext uri="{BB962C8B-B14F-4D97-AF65-F5344CB8AC3E}">
        <p14:creationId xmlns:p14="http://schemas.microsoft.com/office/powerpoint/2010/main" val="814397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311F8E-5161-554A-A46B-8BCF7A7F9521}"/>
              </a:ext>
            </a:extLst>
          </p:cNvPr>
          <p:cNvSpPr>
            <a:spLocks noGrp="1"/>
          </p:cNvSpPr>
          <p:nvPr>
            <p:ph type="dt" sz="half" idx="10"/>
          </p:nvPr>
        </p:nvSpPr>
        <p:spPr/>
        <p:txBody>
          <a:bodyPr/>
          <a:lstStyle>
            <a:lvl1pPr>
              <a:defRPr/>
            </a:lvl1pPr>
          </a:lstStyle>
          <a:p>
            <a:pPr>
              <a:defRPr/>
            </a:pPr>
            <a:fld id="{BE3694B9-2818-9A4B-8E7B-3B6A3AEE70E0}" type="datetimeFigureOut">
              <a:rPr lang="en-US"/>
              <a:pPr>
                <a:defRPr/>
              </a:pPr>
              <a:t>9/12/25</a:t>
            </a:fld>
            <a:endParaRPr lang="en-US"/>
          </a:p>
        </p:txBody>
      </p:sp>
      <p:sp>
        <p:nvSpPr>
          <p:cNvPr id="5" name="Footer Placeholder 4">
            <a:extLst>
              <a:ext uri="{FF2B5EF4-FFF2-40B4-BE49-F238E27FC236}">
                <a16:creationId xmlns:a16="http://schemas.microsoft.com/office/drawing/2014/main" id="{1AFCE9AB-6084-6841-A462-29E41694EB6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05178D3-74E0-8142-AE13-A22BDB86168F}"/>
              </a:ext>
            </a:extLst>
          </p:cNvPr>
          <p:cNvSpPr>
            <a:spLocks noGrp="1"/>
          </p:cNvSpPr>
          <p:nvPr>
            <p:ph type="sldNum" sz="quarter" idx="12"/>
          </p:nvPr>
        </p:nvSpPr>
        <p:spPr/>
        <p:txBody>
          <a:bodyPr/>
          <a:lstStyle>
            <a:lvl1pPr>
              <a:defRPr/>
            </a:lvl1pPr>
          </a:lstStyle>
          <a:p>
            <a:pPr>
              <a:defRPr/>
            </a:pPr>
            <a:fld id="{B5BFE615-F8DE-A947-8832-D86E0427F1EC}" type="slidenum">
              <a:rPr lang="en-US" altLang="en-US"/>
              <a:pPr>
                <a:defRPr/>
              </a:pPr>
              <a:t>‹#›</a:t>
            </a:fld>
            <a:endParaRPr lang="en-US" altLang="en-US"/>
          </a:p>
        </p:txBody>
      </p:sp>
    </p:spTree>
    <p:extLst>
      <p:ext uri="{BB962C8B-B14F-4D97-AF65-F5344CB8AC3E}">
        <p14:creationId xmlns:p14="http://schemas.microsoft.com/office/powerpoint/2010/main" val="3928168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F921BBE3-F5CC-114F-827F-A491DFB65FEE}"/>
              </a:ext>
            </a:extLst>
          </p:cNvPr>
          <p:cNvSpPr>
            <a:spLocks noGrp="1"/>
          </p:cNvSpPr>
          <p:nvPr>
            <p:ph type="dt" sz="half" idx="10"/>
          </p:nvPr>
        </p:nvSpPr>
        <p:spPr/>
        <p:txBody>
          <a:bodyPr/>
          <a:lstStyle>
            <a:lvl1pPr>
              <a:defRPr/>
            </a:lvl1pPr>
          </a:lstStyle>
          <a:p>
            <a:pPr>
              <a:defRPr/>
            </a:pPr>
            <a:fld id="{597F861D-5BFA-2246-B861-57C426A55B7E}" type="datetimeFigureOut">
              <a:rPr lang="en-US"/>
              <a:pPr>
                <a:defRPr/>
              </a:pPr>
              <a:t>9/12/25</a:t>
            </a:fld>
            <a:endParaRPr lang="en-US"/>
          </a:p>
        </p:txBody>
      </p:sp>
      <p:sp>
        <p:nvSpPr>
          <p:cNvPr id="6" name="Footer Placeholder 4">
            <a:extLst>
              <a:ext uri="{FF2B5EF4-FFF2-40B4-BE49-F238E27FC236}">
                <a16:creationId xmlns:a16="http://schemas.microsoft.com/office/drawing/2014/main" id="{83D58B6E-EB18-D14A-8BD3-832D4A206C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906109E-7812-B841-BDEA-683B571AF119}"/>
              </a:ext>
            </a:extLst>
          </p:cNvPr>
          <p:cNvSpPr>
            <a:spLocks noGrp="1"/>
          </p:cNvSpPr>
          <p:nvPr>
            <p:ph type="sldNum" sz="quarter" idx="12"/>
          </p:nvPr>
        </p:nvSpPr>
        <p:spPr/>
        <p:txBody>
          <a:bodyPr/>
          <a:lstStyle>
            <a:lvl1pPr>
              <a:defRPr/>
            </a:lvl1pPr>
          </a:lstStyle>
          <a:p>
            <a:pPr>
              <a:defRPr/>
            </a:pPr>
            <a:fld id="{0156C981-E5AA-5B45-8242-FD5466C3FB13}" type="slidenum">
              <a:rPr lang="en-US" altLang="en-US"/>
              <a:pPr>
                <a:defRPr/>
              </a:pPr>
              <a:t>‹#›</a:t>
            </a:fld>
            <a:endParaRPr lang="en-US" altLang="en-US"/>
          </a:p>
        </p:txBody>
      </p:sp>
    </p:spTree>
    <p:extLst>
      <p:ext uri="{BB962C8B-B14F-4D97-AF65-F5344CB8AC3E}">
        <p14:creationId xmlns:p14="http://schemas.microsoft.com/office/powerpoint/2010/main" val="4278771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D06F97C3-3D9F-6D47-A08B-447DDEF8D5AB}"/>
              </a:ext>
            </a:extLst>
          </p:cNvPr>
          <p:cNvSpPr>
            <a:spLocks noGrp="1"/>
          </p:cNvSpPr>
          <p:nvPr>
            <p:ph type="dt" sz="half" idx="10"/>
          </p:nvPr>
        </p:nvSpPr>
        <p:spPr/>
        <p:txBody>
          <a:bodyPr/>
          <a:lstStyle>
            <a:lvl1pPr>
              <a:defRPr/>
            </a:lvl1pPr>
          </a:lstStyle>
          <a:p>
            <a:pPr>
              <a:defRPr/>
            </a:pPr>
            <a:fld id="{BD57449E-A7B4-6C41-A92B-8DC8587A018D}" type="datetimeFigureOut">
              <a:rPr lang="en-US"/>
              <a:pPr>
                <a:defRPr/>
              </a:pPr>
              <a:t>9/12/25</a:t>
            </a:fld>
            <a:endParaRPr lang="en-US"/>
          </a:p>
        </p:txBody>
      </p:sp>
      <p:sp>
        <p:nvSpPr>
          <p:cNvPr id="8" name="Footer Placeholder 4">
            <a:extLst>
              <a:ext uri="{FF2B5EF4-FFF2-40B4-BE49-F238E27FC236}">
                <a16:creationId xmlns:a16="http://schemas.microsoft.com/office/drawing/2014/main" id="{BF68BF59-C60A-B748-909B-1578F71D107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917404D-C2E1-A844-B4A3-899A2EF8AAEC}"/>
              </a:ext>
            </a:extLst>
          </p:cNvPr>
          <p:cNvSpPr>
            <a:spLocks noGrp="1"/>
          </p:cNvSpPr>
          <p:nvPr>
            <p:ph type="sldNum" sz="quarter" idx="12"/>
          </p:nvPr>
        </p:nvSpPr>
        <p:spPr/>
        <p:txBody>
          <a:bodyPr/>
          <a:lstStyle>
            <a:lvl1pPr>
              <a:defRPr/>
            </a:lvl1pPr>
          </a:lstStyle>
          <a:p>
            <a:pPr>
              <a:defRPr/>
            </a:pPr>
            <a:fld id="{BD5D365D-11A3-7644-9B3F-7A8ED0FB11D2}" type="slidenum">
              <a:rPr lang="en-US" altLang="en-US"/>
              <a:pPr>
                <a:defRPr/>
              </a:pPr>
              <a:t>‹#›</a:t>
            </a:fld>
            <a:endParaRPr lang="en-US" altLang="en-US"/>
          </a:p>
        </p:txBody>
      </p:sp>
    </p:spTree>
    <p:extLst>
      <p:ext uri="{BB962C8B-B14F-4D97-AF65-F5344CB8AC3E}">
        <p14:creationId xmlns:p14="http://schemas.microsoft.com/office/powerpoint/2010/main" val="2367249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6A3DE3CE-0AB9-CF4F-BEE5-B51F896CB3A3}"/>
              </a:ext>
            </a:extLst>
          </p:cNvPr>
          <p:cNvSpPr>
            <a:spLocks noGrp="1"/>
          </p:cNvSpPr>
          <p:nvPr>
            <p:ph type="dt" sz="half" idx="10"/>
          </p:nvPr>
        </p:nvSpPr>
        <p:spPr/>
        <p:txBody>
          <a:bodyPr/>
          <a:lstStyle>
            <a:lvl1pPr>
              <a:defRPr/>
            </a:lvl1pPr>
          </a:lstStyle>
          <a:p>
            <a:pPr>
              <a:defRPr/>
            </a:pPr>
            <a:fld id="{EA855697-F1E0-594B-AE0C-E51527D448E4}" type="datetimeFigureOut">
              <a:rPr lang="en-US"/>
              <a:pPr>
                <a:defRPr/>
              </a:pPr>
              <a:t>9/12/25</a:t>
            </a:fld>
            <a:endParaRPr lang="en-US"/>
          </a:p>
        </p:txBody>
      </p:sp>
      <p:sp>
        <p:nvSpPr>
          <p:cNvPr id="4" name="Footer Placeholder 4">
            <a:extLst>
              <a:ext uri="{FF2B5EF4-FFF2-40B4-BE49-F238E27FC236}">
                <a16:creationId xmlns:a16="http://schemas.microsoft.com/office/drawing/2014/main" id="{A74F9569-A72C-894B-8251-2264DEE60CD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59BDCF1-AE75-3D4B-A10D-ECCFD08DF8C5}"/>
              </a:ext>
            </a:extLst>
          </p:cNvPr>
          <p:cNvSpPr>
            <a:spLocks noGrp="1"/>
          </p:cNvSpPr>
          <p:nvPr>
            <p:ph type="sldNum" sz="quarter" idx="12"/>
          </p:nvPr>
        </p:nvSpPr>
        <p:spPr/>
        <p:txBody>
          <a:bodyPr/>
          <a:lstStyle>
            <a:lvl1pPr>
              <a:defRPr/>
            </a:lvl1pPr>
          </a:lstStyle>
          <a:p>
            <a:pPr>
              <a:defRPr/>
            </a:pPr>
            <a:fld id="{B6FD9936-35D7-6742-A846-D24CE7765D20}" type="slidenum">
              <a:rPr lang="en-US" altLang="en-US"/>
              <a:pPr>
                <a:defRPr/>
              </a:pPr>
              <a:t>‹#›</a:t>
            </a:fld>
            <a:endParaRPr lang="en-US" altLang="en-US"/>
          </a:p>
        </p:txBody>
      </p:sp>
    </p:spTree>
    <p:extLst>
      <p:ext uri="{BB962C8B-B14F-4D97-AF65-F5344CB8AC3E}">
        <p14:creationId xmlns:p14="http://schemas.microsoft.com/office/powerpoint/2010/main" val="2794546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8348115-E40A-6C41-90DC-9DD591635FEB}"/>
              </a:ext>
            </a:extLst>
          </p:cNvPr>
          <p:cNvSpPr>
            <a:spLocks noGrp="1"/>
          </p:cNvSpPr>
          <p:nvPr>
            <p:ph type="dt" sz="half" idx="10"/>
          </p:nvPr>
        </p:nvSpPr>
        <p:spPr/>
        <p:txBody>
          <a:bodyPr/>
          <a:lstStyle>
            <a:lvl1pPr>
              <a:defRPr/>
            </a:lvl1pPr>
          </a:lstStyle>
          <a:p>
            <a:pPr>
              <a:defRPr/>
            </a:pPr>
            <a:fld id="{64B204E4-E931-934B-8D4A-B6B5E3B60D59}" type="datetimeFigureOut">
              <a:rPr lang="en-US"/>
              <a:pPr>
                <a:defRPr/>
              </a:pPr>
              <a:t>9/12/25</a:t>
            </a:fld>
            <a:endParaRPr lang="en-US"/>
          </a:p>
        </p:txBody>
      </p:sp>
      <p:sp>
        <p:nvSpPr>
          <p:cNvPr id="3" name="Footer Placeholder 4">
            <a:extLst>
              <a:ext uri="{FF2B5EF4-FFF2-40B4-BE49-F238E27FC236}">
                <a16:creationId xmlns:a16="http://schemas.microsoft.com/office/drawing/2014/main" id="{21C988A0-86B5-8D4B-B731-AAA98CF532F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1C067AF-A285-F447-95A9-BAC747478F27}"/>
              </a:ext>
            </a:extLst>
          </p:cNvPr>
          <p:cNvSpPr>
            <a:spLocks noGrp="1"/>
          </p:cNvSpPr>
          <p:nvPr>
            <p:ph type="sldNum" sz="quarter" idx="12"/>
          </p:nvPr>
        </p:nvSpPr>
        <p:spPr/>
        <p:txBody>
          <a:bodyPr/>
          <a:lstStyle>
            <a:lvl1pPr>
              <a:defRPr/>
            </a:lvl1pPr>
          </a:lstStyle>
          <a:p>
            <a:pPr>
              <a:defRPr/>
            </a:pPr>
            <a:fld id="{EE446420-BED9-4B4A-B7C4-40687F9AAC04}" type="slidenum">
              <a:rPr lang="en-US" altLang="en-US"/>
              <a:pPr>
                <a:defRPr/>
              </a:pPr>
              <a:t>‹#›</a:t>
            </a:fld>
            <a:endParaRPr lang="en-US" altLang="en-US"/>
          </a:p>
        </p:txBody>
      </p:sp>
    </p:spTree>
    <p:extLst>
      <p:ext uri="{BB962C8B-B14F-4D97-AF65-F5344CB8AC3E}">
        <p14:creationId xmlns:p14="http://schemas.microsoft.com/office/powerpoint/2010/main" val="2459816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6A991296-5919-BE4E-87C4-4250CE5D4290}"/>
              </a:ext>
            </a:extLst>
          </p:cNvPr>
          <p:cNvSpPr>
            <a:spLocks noGrp="1"/>
          </p:cNvSpPr>
          <p:nvPr>
            <p:ph type="dt" sz="half" idx="10"/>
          </p:nvPr>
        </p:nvSpPr>
        <p:spPr/>
        <p:txBody>
          <a:bodyPr/>
          <a:lstStyle>
            <a:lvl1pPr>
              <a:defRPr/>
            </a:lvl1pPr>
          </a:lstStyle>
          <a:p>
            <a:pPr>
              <a:defRPr/>
            </a:pPr>
            <a:fld id="{CF7E32A6-86D6-424F-A789-4BC8AE5A8000}" type="datetimeFigureOut">
              <a:rPr lang="en-US"/>
              <a:pPr>
                <a:defRPr/>
              </a:pPr>
              <a:t>9/12/25</a:t>
            </a:fld>
            <a:endParaRPr lang="en-US"/>
          </a:p>
        </p:txBody>
      </p:sp>
      <p:sp>
        <p:nvSpPr>
          <p:cNvPr id="6" name="Footer Placeholder 4">
            <a:extLst>
              <a:ext uri="{FF2B5EF4-FFF2-40B4-BE49-F238E27FC236}">
                <a16:creationId xmlns:a16="http://schemas.microsoft.com/office/drawing/2014/main" id="{D392CB3D-5F76-DE4D-AB05-5E40BC552F0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F8C59B2-4407-5242-A6A9-EF2F09F3CB07}"/>
              </a:ext>
            </a:extLst>
          </p:cNvPr>
          <p:cNvSpPr>
            <a:spLocks noGrp="1"/>
          </p:cNvSpPr>
          <p:nvPr>
            <p:ph type="sldNum" sz="quarter" idx="12"/>
          </p:nvPr>
        </p:nvSpPr>
        <p:spPr/>
        <p:txBody>
          <a:bodyPr/>
          <a:lstStyle>
            <a:lvl1pPr>
              <a:defRPr/>
            </a:lvl1pPr>
          </a:lstStyle>
          <a:p>
            <a:pPr>
              <a:defRPr/>
            </a:pPr>
            <a:fld id="{E9B54EA0-EB50-6741-8407-828E157592B2}" type="slidenum">
              <a:rPr lang="en-US" altLang="en-US"/>
              <a:pPr>
                <a:defRPr/>
              </a:pPr>
              <a:t>‹#›</a:t>
            </a:fld>
            <a:endParaRPr lang="en-US" altLang="en-US"/>
          </a:p>
        </p:txBody>
      </p:sp>
    </p:spTree>
    <p:extLst>
      <p:ext uri="{BB962C8B-B14F-4D97-AF65-F5344CB8AC3E}">
        <p14:creationId xmlns:p14="http://schemas.microsoft.com/office/powerpoint/2010/main" val="2258114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552581E9-4396-5A47-86B6-15210340DF8C}"/>
              </a:ext>
            </a:extLst>
          </p:cNvPr>
          <p:cNvSpPr>
            <a:spLocks noGrp="1"/>
          </p:cNvSpPr>
          <p:nvPr>
            <p:ph type="dt" sz="half" idx="10"/>
          </p:nvPr>
        </p:nvSpPr>
        <p:spPr/>
        <p:txBody>
          <a:bodyPr/>
          <a:lstStyle>
            <a:lvl1pPr>
              <a:defRPr/>
            </a:lvl1pPr>
          </a:lstStyle>
          <a:p>
            <a:pPr>
              <a:defRPr/>
            </a:pPr>
            <a:fld id="{081C7805-8394-C542-B1D1-4301FC49E2A7}" type="datetimeFigureOut">
              <a:rPr lang="en-US"/>
              <a:pPr>
                <a:defRPr/>
              </a:pPr>
              <a:t>9/12/25</a:t>
            </a:fld>
            <a:endParaRPr lang="en-US"/>
          </a:p>
        </p:txBody>
      </p:sp>
      <p:sp>
        <p:nvSpPr>
          <p:cNvPr id="6" name="Footer Placeholder 4">
            <a:extLst>
              <a:ext uri="{FF2B5EF4-FFF2-40B4-BE49-F238E27FC236}">
                <a16:creationId xmlns:a16="http://schemas.microsoft.com/office/drawing/2014/main" id="{23B8B894-AE00-D348-A0C0-02EB2AE1DA2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E660FF-D53F-0E40-B8C4-527FF72850C6}"/>
              </a:ext>
            </a:extLst>
          </p:cNvPr>
          <p:cNvSpPr>
            <a:spLocks noGrp="1"/>
          </p:cNvSpPr>
          <p:nvPr>
            <p:ph type="sldNum" sz="quarter" idx="12"/>
          </p:nvPr>
        </p:nvSpPr>
        <p:spPr/>
        <p:txBody>
          <a:bodyPr/>
          <a:lstStyle>
            <a:lvl1pPr>
              <a:defRPr/>
            </a:lvl1pPr>
          </a:lstStyle>
          <a:p>
            <a:pPr>
              <a:defRPr/>
            </a:pPr>
            <a:fld id="{910D4250-0296-DC4A-8CAE-FA8B6D3EC71E}" type="slidenum">
              <a:rPr lang="en-US" altLang="en-US"/>
              <a:pPr>
                <a:defRPr/>
              </a:pPr>
              <a:t>‹#›</a:t>
            </a:fld>
            <a:endParaRPr lang="en-US" altLang="en-US"/>
          </a:p>
        </p:txBody>
      </p:sp>
    </p:spTree>
    <p:extLst>
      <p:ext uri="{BB962C8B-B14F-4D97-AF65-F5344CB8AC3E}">
        <p14:creationId xmlns:p14="http://schemas.microsoft.com/office/powerpoint/2010/main" val="2318120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5BE8DDF-DFA6-2A49-A93B-67A3AF474BE2}"/>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F4E42FF-9365-8345-99EC-74C9E46C6B3E}"/>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ABF884B-7F8B-5141-988F-10721E957DB4}"/>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7467D79C-F8AC-6A4C-BD93-CC356B7F8BC8}" type="datetimeFigureOut">
              <a:rPr lang="en-US"/>
              <a:pPr>
                <a:defRPr/>
              </a:pPr>
              <a:t>9/12/25</a:t>
            </a:fld>
            <a:endParaRPr lang="en-US"/>
          </a:p>
        </p:txBody>
      </p:sp>
      <p:sp>
        <p:nvSpPr>
          <p:cNvPr id="5" name="Footer Placeholder 4">
            <a:extLst>
              <a:ext uri="{FF2B5EF4-FFF2-40B4-BE49-F238E27FC236}">
                <a16:creationId xmlns:a16="http://schemas.microsoft.com/office/drawing/2014/main" id="{A65F0B78-F213-5148-8F8C-D1F218B60A0C}"/>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C5815B6C-B14B-6C41-B58A-2540A0CAAF0F}"/>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AD71F3A8-3A7C-8945-8668-E1DE6F16A36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079"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5pPr>
      <a:lvl6pPr marL="457200" algn="l" rtl="0" fontAlgn="base">
        <a:lnSpc>
          <a:spcPct val="90000"/>
        </a:lnSpc>
        <a:spcBef>
          <a:spcPct val="0"/>
        </a:spcBef>
        <a:spcAft>
          <a:spcPct val="0"/>
        </a:spcAft>
        <a:defRPr sz="4400">
          <a:solidFill>
            <a:schemeClr val="tx1"/>
          </a:solidFill>
          <a:latin typeface="Calibri" panose="020F0502020204030204" pitchFamily="34" charset="0"/>
        </a:defRPr>
      </a:lvl6pPr>
      <a:lvl7pPr marL="914400" algn="l" rtl="0" fontAlgn="base">
        <a:lnSpc>
          <a:spcPct val="90000"/>
        </a:lnSpc>
        <a:spcBef>
          <a:spcPct val="0"/>
        </a:spcBef>
        <a:spcAft>
          <a:spcPct val="0"/>
        </a:spcAft>
        <a:defRPr sz="4400">
          <a:solidFill>
            <a:schemeClr val="tx1"/>
          </a:solidFill>
          <a:latin typeface="Calibri"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ubtitle 2">
            <a:extLst>
              <a:ext uri="{FF2B5EF4-FFF2-40B4-BE49-F238E27FC236}">
                <a16:creationId xmlns:a16="http://schemas.microsoft.com/office/drawing/2014/main" id="{279E7ED7-8A2A-164F-95D2-B9B70C4910F3}"/>
              </a:ext>
            </a:extLst>
          </p:cNvPr>
          <p:cNvSpPr>
            <a:spLocks noGrp="1" noChangeArrowheads="1"/>
          </p:cNvSpPr>
          <p:nvPr>
            <p:ph type="subTitle" idx="1"/>
          </p:nvPr>
        </p:nvSpPr>
        <p:spPr>
          <a:xfrm>
            <a:off x="1656917" y="1789112"/>
            <a:ext cx="7135812" cy="4246503"/>
          </a:xfrm>
        </p:spPr>
        <p:txBody>
          <a:bodyPr/>
          <a:lstStyle/>
          <a:p>
            <a:r>
              <a:rPr lang="en-US" dirty="0"/>
              <a:t>Today, Mennonite Mission Network’s Mennonite Voluntary Service units bring closure to their five-day retreat, hosted by the Alamosa unit in Colorado. Pray that participants will return to their units renewed by this time of worship, mutual encouragement, learning and fun. </a:t>
            </a:r>
          </a:p>
        </p:txBody>
      </p:sp>
      <p:sp>
        <p:nvSpPr>
          <p:cNvPr id="13314" name="TextBox 7">
            <a:extLst>
              <a:ext uri="{FF2B5EF4-FFF2-40B4-BE49-F238E27FC236}">
                <a16:creationId xmlns:a16="http://schemas.microsoft.com/office/drawing/2014/main" id="{6F81166C-9E6F-DC4A-885D-5F677CFE2DD0}"/>
              </a:ext>
            </a:extLst>
          </p:cNvPr>
          <p:cNvSpPr txBox="1">
            <a:spLocks noChangeArrowheads="1"/>
          </p:cNvSpPr>
          <p:nvPr/>
        </p:nvSpPr>
        <p:spPr bwMode="auto">
          <a:xfrm>
            <a:off x="1646524" y="4075859"/>
            <a:ext cx="2411412" cy="379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October 5, 2025</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308"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3869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ubtitle 2">
            <a:extLst>
              <a:ext uri="{FF2B5EF4-FFF2-40B4-BE49-F238E27FC236}">
                <a16:creationId xmlns:a16="http://schemas.microsoft.com/office/drawing/2014/main" id="{194C829D-E744-2749-A7F1-3AFE02F6FC55}"/>
              </a:ext>
            </a:extLst>
          </p:cNvPr>
          <p:cNvSpPr>
            <a:spLocks noGrp="1" noChangeArrowheads="1"/>
          </p:cNvSpPr>
          <p:nvPr>
            <p:ph type="subTitle" idx="1"/>
          </p:nvPr>
        </p:nvSpPr>
        <p:spPr>
          <a:xfrm>
            <a:off x="1656917" y="1789113"/>
            <a:ext cx="6946900" cy="3340100"/>
          </a:xfrm>
        </p:spPr>
        <p:txBody>
          <a:bodyPr/>
          <a:lstStyle/>
          <a:p>
            <a:r>
              <a:rPr lang="en-US" dirty="0"/>
              <a:t>Christy Harrison and Peter Sensenig, jointly serving with Eastern Mennonite Missions and Mennonite Mission Network, were not able to renew their visas to continue ministry in Chad. Pray for them and their three children as they move to Montbéliard, France, for the coming school year. Pray that the family can make a smooth adjustment and that they can contribute to </a:t>
            </a:r>
            <a:r>
              <a:rPr lang="en-US" i="1" dirty="0"/>
              <a:t>La Prairie </a:t>
            </a:r>
            <a:r>
              <a:rPr lang="en-US" dirty="0"/>
              <a:t>Mennonite Church’s ministry to Muslim immigrants in Montbéliard. </a:t>
            </a:r>
          </a:p>
        </p:txBody>
      </p:sp>
      <p:sp>
        <p:nvSpPr>
          <p:cNvPr id="15362" name="TextBox 7">
            <a:extLst>
              <a:ext uri="{FF2B5EF4-FFF2-40B4-BE49-F238E27FC236}">
                <a16:creationId xmlns:a16="http://schemas.microsoft.com/office/drawing/2014/main" id="{141B1ED1-9581-6E46-A1B5-3F5F9F8E415C}"/>
              </a:ext>
            </a:extLst>
          </p:cNvPr>
          <p:cNvSpPr txBox="1">
            <a:spLocks noChangeArrowheads="1"/>
          </p:cNvSpPr>
          <p:nvPr/>
        </p:nvSpPr>
        <p:spPr bwMode="auto">
          <a:xfrm>
            <a:off x="1656917" y="5409767"/>
            <a:ext cx="241141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October 12, 2025</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000" y="1"/>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4803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ubtitle 2">
            <a:extLst>
              <a:ext uri="{FF2B5EF4-FFF2-40B4-BE49-F238E27FC236}">
                <a16:creationId xmlns:a16="http://schemas.microsoft.com/office/drawing/2014/main" id="{96A5496D-2A77-8847-A42A-DB0C2A9000D1}"/>
              </a:ext>
            </a:extLst>
          </p:cNvPr>
          <p:cNvSpPr>
            <a:spLocks noGrp="1" noChangeArrowheads="1"/>
          </p:cNvSpPr>
          <p:nvPr>
            <p:ph type="subTitle" idx="1"/>
          </p:nvPr>
        </p:nvSpPr>
        <p:spPr>
          <a:xfrm>
            <a:off x="1656917" y="1789113"/>
            <a:ext cx="6946900" cy="3340100"/>
          </a:xfrm>
        </p:spPr>
        <p:txBody>
          <a:bodyPr/>
          <a:lstStyle/>
          <a:p>
            <a:r>
              <a:rPr lang="en-US" dirty="0"/>
              <a:t>Juan Pacheco Lozano has been named Mennonite Mission Network’s new regional director for Latin America. Pray for wisdom and energy, as Juan continues to build relationships with Mennonite churches and partners across twelve Latin American countries.  </a:t>
            </a:r>
          </a:p>
        </p:txBody>
      </p:sp>
      <p:sp>
        <p:nvSpPr>
          <p:cNvPr id="17410" name="TextBox 7">
            <a:extLst>
              <a:ext uri="{FF2B5EF4-FFF2-40B4-BE49-F238E27FC236}">
                <a16:creationId xmlns:a16="http://schemas.microsoft.com/office/drawing/2014/main" id="{5B4C7CF8-1D46-F243-86BA-A7D4220AAFEB}"/>
              </a:ext>
            </a:extLst>
          </p:cNvPr>
          <p:cNvSpPr txBox="1">
            <a:spLocks noChangeArrowheads="1"/>
          </p:cNvSpPr>
          <p:nvPr/>
        </p:nvSpPr>
        <p:spPr bwMode="auto">
          <a:xfrm>
            <a:off x="1656917" y="4083627"/>
            <a:ext cx="241141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October 19, 2025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000" y="1"/>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5782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ubtitle 2">
            <a:extLst>
              <a:ext uri="{FF2B5EF4-FFF2-40B4-BE49-F238E27FC236}">
                <a16:creationId xmlns:a16="http://schemas.microsoft.com/office/drawing/2014/main" id="{B783A5D6-0315-194E-8203-7CA7FD45DF79}"/>
              </a:ext>
            </a:extLst>
          </p:cNvPr>
          <p:cNvSpPr>
            <a:spLocks noGrp="1" noChangeArrowheads="1"/>
          </p:cNvSpPr>
          <p:nvPr>
            <p:ph type="subTitle" idx="1"/>
          </p:nvPr>
        </p:nvSpPr>
        <p:spPr>
          <a:xfrm>
            <a:off x="1656917" y="1789113"/>
            <a:ext cx="6946900" cy="3340100"/>
          </a:xfrm>
        </p:spPr>
        <p:txBody>
          <a:bodyPr/>
          <a:lstStyle/>
          <a:p>
            <a:r>
              <a:rPr lang="en-US" dirty="0"/>
              <a:t>Mennonite Mission Network requests prayer for JCS International’s leadership at all levels and, especially for </a:t>
            </a:r>
            <a:r>
              <a:rPr lang="en-US" dirty="0" err="1"/>
              <a:t>Gerlee</a:t>
            </a:r>
            <a:r>
              <a:rPr lang="en-US" dirty="0"/>
              <a:t> (many Mongolian people identify with a single name), in her role as interim executive director. May God’s Spirit guide this leadership transition and pray for more long-term workers to help with the many opportunities to serve in Mongolia. </a:t>
            </a:r>
          </a:p>
        </p:txBody>
      </p:sp>
      <p:sp>
        <p:nvSpPr>
          <p:cNvPr id="19458" name="TextBox 7">
            <a:extLst>
              <a:ext uri="{FF2B5EF4-FFF2-40B4-BE49-F238E27FC236}">
                <a16:creationId xmlns:a16="http://schemas.microsoft.com/office/drawing/2014/main" id="{B228FFE2-194E-7947-98E2-127618AE3E5B}"/>
              </a:ext>
            </a:extLst>
          </p:cNvPr>
          <p:cNvSpPr txBox="1">
            <a:spLocks noChangeArrowheads="1"/>
          </p:cNvSpPr>
          <p:nvPr/>
        </p:nvSpPr>
        <p:spPr bwMode="auto">
          <a:xfrm>
            <a:off x="1656917" y="4751388"/>
            <a:ext cx="241141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October 26, 2025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000" y="1"/>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434097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4108</TotalTime>
  <Words>237</Words>
  <Application>Microsoft Macintosh PowerPoint</Application>
  <PresentationFormat>On-screen Show (4:3)</PresentationFormat>
  <Paragraphs>8</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Cynthia Friesen Coyle</cp:lastModifiedBy>
  <cp:revision>75</cp:revision>
  <dcterms:created xsi:type="dcterms:W3CDTF">2019-10-21T13:37:06Z</dcterms:created>
  <dcterms:modified xsi:type="dcterms:W3CDTF">2025-09-12T17:40:33Z</dcterms:modified>
</cp:coreProperties>
</file>