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70" r:id="rId3"/>
    <p:sldId id="259" r:id="rId4"/>
    <p:sldId id="269" r:id="rId5"/>
    <p:sldId id="261" r:id="rId6"/>
    <p:sldId id="268" r:id="rId7"/>
    <p:sldId id="274" r:id="rId8"/>
    <p:sldId id="263" r:id="rId9"/>
    <p:sldId id="271" r:id="rId10"/>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5pPr>
    <a:lvl6pPr marL="2286000" algn="l" defTabSz="914400" rtl="0" eaLnBrk="1" latinLnBrk="0" hangingPunct="1">
      <a:defRPr kern="1200">
        <a:solidFill>
          <a:schemeClr val="tx1"/>
        </a:solidFill>
        <a:latin typeface="Cambria" panose="02040503050406030204" pitchFamily="18" charset="0"/>
        <a:ea typeface="+mn-ea"/>
        <a:cs typeface="+mn-cs"/>
      </a:defRPr>
    </a:lvl6pPr>
    <a:lvl7pPr marL="2743200" algn="l" defTabSz="914400" rtl="0" eaLnBrk="1" latinLnBrk="0" hangingPunct="1">
      <a:defRPr kern="1200">
        <a:solidFill>
          <a:schemeClr val="tx1"/>
        </a:solidFill>
        <a:latin typeface="Cambria" panose="02040503050406030204" pitchFamily="18" charset="0"/>
        <a:ea typeface="+mn-ea"/>
        <a:cs typeface="+mn-cs"/>
      </a:defRPr>
    </a:lvl7pPr>
    <a:lvl8pPr marL="3200400" algn="l" defTabSz="914400" rtl="0" eaLnBrk="1" latinLnBrk="0" hangingPunct="1">
      <a:defRPr kern="1200">
        <a:solidFill>
          <a:schemeClr val="tx1"/>
        </a:solidFill>
        <a:latin typeface="Cambria" panose="02040503050406030204" pitchFamily="18" charset="0"/>
        <a:ea typeface="+mn-ea"/>
        <a:cs typeface="+mn-cs"/>
      </a:defRPr>
    </a:lvl8pPr>
    <a:lvl9pPr marL="3657600" algn="l" defTabSz="914400" rtl="0" eaLnBrk="1" latinLnBrk="0" hangingPunct="1">
      <a:defRPr kern="1200">
        <a:solidFill>
          <a:schemeClr val="tx1"/>
        </a:solidFill>
        <a:latin typeface="Cambria" panose="02040503050406030204" pitchFamily="18"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0B2AEC-DB33-9848-87C5-DC83DC721650}" v="20" dt="2025-11-14T14:02:47.6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6217"/>
  </p:normalViewPr>
  <p:slideViewPr>
    <p:cSldViewPr snapToGrid="0" snapToObjects="1">
      <p:cViewPr varScale="1">
        <p:scale>
          <a:sx n="122" d="100"/>
          <a:sy n="122" d="100"/>
        </p:scale>
        <p:origin x="190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2ABA7C6F-193D-1F48-BDD8-1CE57512A8F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25450"/>
            <a:ext cx="831850"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058D1B9-79B2-A84B-B028-4EEA2104A267}"/>
              </a:ext>
            </a:extLst>
          </p:cNvPr>
          <p:cNvSpPr txBox="1"/>
          <p:nvPr userDrawn="1"/>
        </p:nvSpPr>
        <p:spPr>
          <a:xfrm>
            <a:off x="588666" y="3085328"/>
            <a:ext cx="738664" cy="2799004"/>
          </a:xfrm>
          <a:prstGeom prst="rect">
            <a:avLst/>
          </a:prstGeom>
          <a:noFill/>
        </p:spPr>
        <p:txBody>
          <a:bodyPr vert="vert270">
            <a:spAutoFit/>
          </a:bodyPr>
          <a:lstStyle/>
          <a:p>
            <a:pPr algn="r" eaLnBrk="1" fontAlgn="auto" hangingPunct="1">
              <a:spcBef>
                <a:spcPts val="0"/>
              </a:spcBef>
              <a:spcAft>
                <a:spcPts val="0"/>
              </a:spcAft>
              <a:defRPr/>
            </a:pPr>
            <a:r>
              <a:rPr lang="en-US" sz="3600" b="1" dirty="0">
                <a:solidFill>
                  <a:srgbClr val="00442A"/>
                </a:solidFill>
                <a:latin typeface="Arial"/>
                <a:cs typeface="Arial"/>
              </a:rPr>
              <a:t>Prayer Vine </a:t>
            </a:r>
            <a:endParaRPr lang="en-US" sz="3600" dirty="0">
              <a:solidFill>
                <a:srgbClr val="00442A"/>
              </a:solidFill>
              <a:latin typeface="+mn-lt"/>
            </a:endParaRPr>
          </a:p>
        </p:txBody>
      </p:sp>
      <p:pic>
        <p:nvPicPr>
          <p:cNvPr id="6" name="Picture 4">
            <a:extLst>
              <a:ext uri="{FF2B5EF4-FFF2-40B4-BE49-F238E27FC236}">
                <a16:creationId xmlns:a16="http://schemas.microsoft.com/office/drawing/2014/main" id="{3FF20226-4908-D547-9938-6D71224327C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13138" y="5459413"/>
            <a:ext cx="5351462"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A2DF8EA8-C54A-E045-9103-153638F25419}"/>
              </a:ext>
            </a:extLst>
          </p:cNvPr>
          <p:cNvSpPr>
            <a:spLocks noChangeArrowheads="1"/>
          </p:cNvSpPr>
          <p:nvPr userDrawn="1"/>
        </p:nvSpPr>
        <p:spPr bwMode="auto">
          <a:xfrm>
            <a:off x="1617663" y="377825"/>
            <a:ext cx="4572000" cy="110807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en-US" altLang="en-US" b="1">
                <a:solidFill>
                  <a:schemeClr val="bg1"/>
                </a:solidFill>
                <a:latin typeface="Arial" panose="020B0604020202020204" pitchFamily="34" charset="0"/>
                <a:ea typeface="ＭＳ Ｐゴシック" panose="020B0600070205080204" pitchFamily="34" charset="-128"/>
              </a:rPr>
              <a:t>Mennonite Mission Network</a:t>
            </a:r>
            <a:br>
              <a:rPr lang="en-US" altLang="en-US" b="1">
                <a:latin typeface="Arial" panose="020B0604020202020204" pitchFamily="34" charset="0"/>
                <a:ea typeface="ＭＳ Ｐゴシック" panose="020B0600070205080204" pitchFamily="34" charset="-128"/>
              </a:rPr>
            </a:br>
            <a:r>
              <a:rPr lang="en-US" altLang="en-US" sz="4800" b="1">
                <a:solidFill>
                  <a:srgbClr val="00A261"/>
                </a:solidFill>
                <a:latin typeface="Arial" panose="020B0604020202020204" pitchFamily="34" charset="0"/>
                <a:ea typeface="ＭＳ Ｐゴシック" panose="020B0600070205080204" pitchFamily="34" charset="-128"/>
              </a:rPr>
              <a:t>Pray with us</a:t>
            </a:r>
            <a:endParaRPr lang="en-US" altLang="en-US"/>
          </a:p>
        </p:txBody>
      </p:sp>
      <p:sp>
        <p:nvSpPr>
          <p:cNvPr id="3" name="Subtitle 2"/>
          <p:cNvSpPr>
            <a:spLocks noGrp="1"/>
          </p:cNvSpPr>
          <p:nvPr>
            <p:ph type="subTitle" idx="1"/>
          </p:nvPr>
        </p:nvSpPr>
        <p:spPr>
          <a:xfrm>
            <a:off x="1719470" y="1789044"/>
            <a:ext cx="6947452" cy="3339548"/>
          </a:xfr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25773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BB6117D-07B2-0E47-800E-15A0B17F66E0}"/>
              </a:ext>
            </a:extLst>
          </p:cNvPr>
          <p:cNvSpPr>
            <a:spLocks noGrp="1"/>
          </p:cNvSpPr>
          <p:nvPr>
            <p:ph type="dt" sz="half" idx="10"/>
          </p:nvPr>
        </p:nvSpPr>
        <p:spPr/>
        <p:txBody>
          <a:bodyPr/>
          <a:lstStyle>
            <a:lvl1pPr>
              <a:defRPr/>
            </a:lvl1pPr>
          </a:lstStyle>
          <a:p>
            <a:pPr>
              <a:defRPr/>
            </a:pPr>
            <a:fld id="{FDD65C16-4DAB-FC4B-96D6-BB3383421816}" type="datetimeFigureOut">
              <a:rPr lang="en-US"/>
              <a:pPr>
                <a:defRPr/>
              </a:pPr>
              <a:t>11/14/25</a:t>
            </a:fld>
            <a:endParaRPr lang="en-US"/>
          </a:p>
        </p:txBody>
      </p:sp>
      <p:sp>
        <p:nvSpPr>
          <p:cNvPr id="5" name="Footer Placeholder 4">
            <a:extLst>
              <a:ext uri="{FF2B5EF4-FFF2-40B4-BE49-F238E27FC236}">
                <a16:creationId xmlns:a16="http://schemas.microsoft.com/office/drawing/2014/main" id="{7925493E-B24E-C949-85AD-E27D4841C15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52108AE-0164-7647-86DD-04CED083B765}"/>
              </a:ext>
            </a:extLst>
          </p:cNvPr>
          <p:cNvSpPr>
            <a:spLocks noGrp="1"/>
          </p:cNvSpPr>
          <p:nvPr>
            <p:ph type="sldNum" sz="quarter" idx="12"/>
          </p:nvPr>
        </p:nvSpPr>
        <p:spPr/>
        <p:txBody>
          <a:bodyPr/>
          <a:lstStyle>
            <a:lvl1pPr>
              <a:defRPr/>
            </a:lvl1pPr>
          </a:lstStyle>
          <a:p>
            <a:pPr>
              <a:defRPr/>
            </a:pPr>
            <a:fld id="{0CCD9978-735F-9E4D-8564-A12FFCFD2CF3}" type="slidenum">
              <a:rPr lang="en-US" altLang="en-US"/>
              <a:pPr>
                <a:defRPr/>
              </a:pPr>
              <a:t>‹#›</a:t>
            </a:fld>
            <a:endParaRPr lang="en-US" altLang="en-US"/>
          </a:p>
        </p:txBody>
      </p:sp>
    </p:spTree>
    <p:extLst>
      <p:ext uri="{BB962C8B-B14F-4D97-AF65-F5344CB8AC3E}">
        <p14:creationId xmlns:p14="http://schemas.microsoft.com/office/powerpoint/2010/main" val="2498973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2F489DA-0598-D14B-BAA5-0909DA7C1CDE}"/>
              </a:ext>
            </a:extLst>
          </p:cNvPr>
          <p:cNvSpPr>
            <a:spLocks noGrp="1"/>
          </p:cNvSpPr>
          <p:nvPr>
            <p:ph type="dt" sz="half" idx="10"/>
          </p:nvPr>
        </p:nvSpPr>
        <p:spPr/>
        <p:txBody>
          <a:bodyPr/>
          <a:lstStyle>
            <a:lvl1pPr>
              <a:defRPr/>
            </a:lvl1pPr>
          </a:lstStyle>
          <a:p>
            <a:pPr>
              <a:defRPr/>
            </a:pPr>
            <a:fld id="{1FADC951-36C0-484B-AEA9-EBBD3647A58B}" type="datetimeFigureOut">
              <a:rPr lang="en-US"/>
              <a:pPr>
                <a:defRPr/>
              </a:pPr>
              <a:t>11/14/25</a:t>
            </a:fld>
            <a:endParaRPr lang="en-US"/>
          </a:p>
        </p:txBody>
      </p:sp>
      <p:sp>
        <p:nvSpPr>
          <p:cNvPr id="5" name="Footer Placeholder 4">
            <a:extLst>
              <a:ext uri="{FF2B5EF4-FFF2-40B4-BE49-F238E27FC236}">
                <a16:creationId xmlns:a16="http://schemas.microsoft.com/office/drawing/2014/main" id="{A55A2E57-436B-3D4B-9EF6-5324D12974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F921587-38E0-9945-9B57-06F629BFE252}"/>
              </a:ext>
            </a:extLst>
          </p:cNvPr>
          <p:cNvSpPr>
            <a:spLocks noGrp="1"/>
          </p:cNvSpPr>
          <p:nvPr>
            <p:ph type="sldNum" sz="quarter" idx="12"/>
          </p:nvPr>
        </p:nvSpPr>
        <p:spPr/>
        <p:txBody>
          <a:bodyPr/>
          <a:lstStyle>
            <a:lvl1pPr>
              <a:defRPr/>
            </a:lvl1pPr>
          </a:lstStyle>
          <a:p>
            <a:pPr>
              <a:defRPr/>
            </a:pPr>
            <a:fld id="{482313DC-DC6F-DC49-A31A-7F8B24C7DB09}" type="slidenum">
              <a:rPr lang="en-US" altLang="en-US"/>
              <a:pPr>
                <a:defRPr/>
              </a:pPr>
              <a:t>‹#›</a:t>
            </a:fld>
            <a:endParaRPr lang="en-US" altLang="en-US"/>
          </a:p>
        </p:txBody>
      </p:sp>
    </p:spTree>
    <p:extLst>
      <p:ext uri="{BB962C8B-B14F-4D97-AF65-F5344CB8AC3E}">
        <p14:creationId xmlns:p14="http://schemas.microsoft.com/office/powerpoint/2010/main" val="2726788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4778454-8D3B-7345-9605-C94AC9911CE5}"/>
              </a:ext>
            </a:extLst>
          </p:cNvPr>
          <p:cNvSpPr>
            <a:spLocks noGrp="1"/>
          </p:cNvSpPr>
          <p:nvPr>
            <p:ph type="dt" sz="half" idx="10"/>
          </p:nvPr>
        </p:nvSpPr>
        <p:spPr/>
        <p:txBody>
          <a:bodyPr/>
          <a:lstStyle>
            <a:lvl1pPr>
              <a:defRPr/>
            </a:lvl1pPr>
          </a:lstStyle>
          <a:p>
            <a:pPr>
              <a:defRPr/>
            </a:pPr>
            <a:fld id="{AE714A81-2D66-4640-83B7-ECA7DD18140E}" type="datetimeFigureOut">
              <a:rPr lang="en-US"/>
              <a:pPr>
                <a:defRPr/>
              </a:pPr>
              <a:t>11/14/25</a:t>
            </a:fld>
            <a:endParaRPr lang="en-US"/>
          </a:p>
        </p:txBody>
      </p:sp>
      <p:sp>
        <p:nvSpPr>
          <p:cNvPr id="5" name="Footer Placeholder 4">
            <a:extLst>
              <a:ext uri="{FF2B5EF4-FFF2-40B4-BE49-F238E27FC236}">
                <a16:creationId xmlns:a16="http://schemas.microsoft.com/office/drawing/2014/main" id="{4C8DC196-BBAE-D644-A99A-DF82C42BE18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B2081F6-F1D7-8F4E-91C9-327EAB3BD8E6}"/>
              </a:ext>
            </a:extLst>
          </p:cNvPr>
          <p:cNvSpPr>
            <a:spLocks noGrp="1"/>
          </p:cNvSpPr>
          <p:nvPr>
            <p:ph type="sldNum" sz="quarter" idx="12"/>
          </p:nvPr>
        </p:nvSpPr>
        <p:spPr/>
        <p:txBody>
          <a:bodyPr/>
          <a:lstStyle>
            <a:lvl1pPr>
              <a:defRPr/>
            </a:lvl1pPr>
          </a:lstStyle>
          <a:p>
            <a:pPr>
              <a:defRPr/>
            </a:pPr>
            <a:fld id="{D2443280-3222-564F-A246-0D7A711649C4}" type="slidenum">
              <a:rPr lang="en-US" altLang="en-US"/>
              <a:pPr>
                <a:defRPr/>
              </a:pPr>
              <a:t>‹#›</a:t>
            </a:fld>
            <a:endParaRPr lang="en-US" altLang="en-US"/>
          </a:p>
        </p:txBody>
      </p:sp>
    </p:spTree>
    <p:extLst>
      <p:ext uri="{BB962C8B-B14F-4D97-AF65-F5344CB8AC3E}">
        <p14:creationId xmlns:p14="http://schemas.microsoft.com/office/powerpoint/2010/main" val="814397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311F8E-5161-554A-A46B-8BCF7A7F9521}"/>
              </a:ext>
            </a:extLst>
          </p:cNvPr>
          <p:cNvSpPr>
            <a:spLocks noGrp="1"/>
          </p:cNvSpPr>
          <p:nvPr>
            <p:ph type="dt" sz="half" idx="10"/>
          </p:nvPr>
        </p:nvSpPr>
        <p:spPr/>
        <p:txBody>
          <a:bodyPr/>
          <a:lstStyle>
            <a:lvl1pPr>
              <a:defRPr/>
            </a:lvl1pPr>
          </a:lstStyle>
          <a:p>
            <a:pPr>
              <a:defRPr/>
            </a:pPr>
            <a:fld id="{BE3694B9-2818-9A4B-8E7B-3B6A3AEE70E0}" type="datetimeFigureOut">
              <a:rPr lang="en-US"/>
              <a:pPr>
                <a:defRPr/>
              </a:pPr>
              <a:t>11/14/25</a:t>
            </a:fld>
            <a:endParaRPr lang="en-US"/>
          </a:p>
        </p:txBody>
      </p:sp>
      <p:sp>
        <p:nvSpPr>
          <p:cNvPr id="5" name="Footer Placeholder 4">
            <a:extLst>
              <a:ext uri="{FF2B5EF4-FFF2-40B4-BE49-F238E27FC236}">
                <a16:creationId xmlns:a16="http://schemas.microsoft.com/office/drawing/2014/main" id="{1AFCE9AB-6084-6841-A462-29E41694EB6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05178D3-74E0-8142-AE13-A22BDB86168F}"/>
              </a:ext>
            </a:extLst>
          </p:cNvPr>
          <p:cNvSpPr>
            <a:spLocks noGrp="1"/>
          </p:cNvSpPr>
          <p:nvPr>
            <p:ph type="sldNum" sz="quarter" idx="12"/>
          </p:nvPr>
        </p:nvSpPr>
        <p:spPr/>
        <p:txBody>
          <a:bodyPr/>
          <a:lstStyle>
            <a:lvl1pPr>
              <a:defRPr/>
            </a:lvl1pPr>
          </a:lstStyle>
          <a:p>
            <a:pPr>
              <a:defRPr/>
            </a:pPr>
            <a:fld id="{B5BFE615-F8DE-A947-8832-D86E0427F1EC}" type="slidenum">
              <a:rPr lang="en-US" altLang="en-US"/>
              <a:pPr>
                <a:defRPr/>
              </a:pPr>
              <a:t>‹#›</a:t>
            </a:fld>
            <a:endParaRPr lang="en-US" altLang="en-US"/>
          </a:p>
        </p:txBody>
      </p:sp>
    </p:spTree>
    <p:extLst>
      <p:ext uri="{BB962C8B-B14F-4D97-AF65-F5344CB8AC3E}">
        <p14:creationId xmlns:p14="http://schemas.microsoft.com/office/powerpoint/2010/main" val="3928168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F921BBE3-F5CC-114F-827F-A491DFB65FEE}"/>
              </a:ext>
            </a:extLst>
          </p:cNvPr>
          <p:cNvSpPr>
            <a:spLocks noGrp="1"/>
          </p:cNvSpPr>
          <p:nvPr>
            <p:ph type="dt" sz="half" idx="10"/>
          </p:nvPr>
        </p:nvSpPr>
        <p:spPr/>
        <p:txBody>
          <a:bodyPr/>
          <a:lstStyle>
            <a:lvl1pPr>
              <a:defRPr/>
            </a:lvl1pPr>
          </a:lstStyle>
          <a:p>
            <a:pPr>
              <a:defRPr/>
            </a:pPr>
            <a:fld id="{597F861D-5BFA-2246-B861-57C426A55B7E}" type="datetimeFigureOut">
              <a:rPr lang="en-US"/>
              <a:pPr>
                <a:defRPr/>
              </a:pPr>
              <a:t>11/14/25</a:t>
            </a:fld>
            <a:endParaRPr lang="en-US"/>
          </a:p>
        </p:txBody>
      </p:sp>
      <p:sp>
        <p:nvSpPr>
          <p:cNvPr id="6" name="Footer Placeholder 4">
            <a:extLst>
              <a:ext uri="{FF2B5EF4-FFF2-40B4-BE49-F238E27FC236}">
                <a16:creationId xmlns:a16="http://schemas.microsoft.com/office/drawing/2014/main" id="{83D58B6E-EB18-D14A-8BD3-832D4A206C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906109E-7812-B841-BDEA-683B571AF119}"/>
              </a:ext>
            </a:extLst>
          </p:cNvPr>
          <p:cNvSpPr>
            <a:spLocks noGrp="1"/>
          </p:cNvSpPr>
          <p:nvPr>
            <p:ph type="sldNum" sz="quarter" idx="12"/>
          </p:nvPr>
        </p:nvSpPr>
        <p:spPr/>
        <p:txBody>
          <a:bodyPr/>
          <a:lstStyle>
            <a:lvl1pPr>
              <a:defRPr/>
            </a:lvl1pPr>
          </a:lstStyle>
          <a:p>
            <a:pPr>
              <a:defRPr/>
            </a:pPr>
            <a:fld id="{0156C981-E5AA-5B45-8242-FD5466C3FB13}" type="slidenum">
              <a:rPr lang="en-US" altLang="en-US"/>
              <a:pPr>
                <a:defRPr/>
              </a:pPr>
              <a:t>‹#›</a:t>
            </a:fld>
            <a:endParaRPr lang="en-US" altLang="en-US"/>
          </a:p>
        </p:txBody>
      </p:sp>
    </p:spTree>
    <p:extLst>
      <p:ext uri="{BB962C8B-B14F-4D97-AF65-F5344CB8AC3E}">
        <p14:creationId xmlns:p14="http://schemas.microsoft.com/office/powerpoint/2010/main" val="4278771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D06F97C3-3D9F-6D47-A08B-447DDEF8D5AB}"/>
              </a:ext>
            </a:extLst>
          </p:cNvPr>
          <p:cNvSpPr>
            <a:spLocks noGrp="1"/>
          </p:cNvSpPr>
          <p:nvPr>
            <p:ph type="dt" sz="half" idx="10"/>
          </p:nvPr>
        </p:nvSpPr>
        <p:spPr/>
        <p:txBody>
          <a:bodyPr/>
          <a:lstStyle>
            <a:lvl1pPr>
              <a:defRPr/>
            </a:lvl1pPr>
          </a:lstStyle>
          <a:p>
            <a:pPr>
              <a:defRPr/>
            </a:pPr>
            <a:fld id="{BD57449E-A7B4-6C41-A92B-8DC8587A018D}" type="datetimeFigureOut">
              <a:rPr lang="en-US"/>
              <a:pPr>
                <a:defRPr/>
              </a:pPr>
              <a:t>11/14/25</a:t>
            </a:fld>
            <a:endParaRPr lang="en-US"/>
          </a:p>
        </p:txBody>
      </p:sp>
      <p:sp>
        <p:nvSpPr>
          <p:cNvPr id="8" name="Footer Placeholder 4">
            <a:extLst>
              <a:ext uri="{FF2B5EF4-FFF2-40B4-BE49-F238E27FC236}">
                <a16:creationId xmlns:a16="http://schemas.microsoft.com/office/drawing/2014/main" id="{BF68BF59-C60A-B748-909B-1578F71D107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917404D-C2E1-A844-B4A3-899A2EF8AAEC}"/>
              </a:ext>
            </a:extLst>
          </p:cNvPr>
          <p:cNvSpPr>
            <a:spLocks noGrp="1"/>
          </p:cNvSpPr>
          <p:nvPr>
            <p:ph type="sldNum" sz="quarter" idx="12"/>
          </p:nvPr>
        </p:nvSpPr>
        <p:spPr/>
        <p:txBody>
          <a:bodyPr/>
          <a:lstStyle>
            <a:lvl1pPr>
              <a:defRPr/>
            </a:lvl1pPr>
          </a:lstStyle>
          <a:p>
            <a:pPr>
              <a:defRPr/>
            </a:pPr>
            <a:fld id="{BD5D365D-11A3-7644-9B3F-7A8ED0FB11D2}" type="slidenum">
              <a:rPr lang="en-US" altLang="en-US"/>
              <a:pPr>
                <a:defRPr/>
              </a:pPr>
              <a:t>‹#›</a:t>
            </a:fld>
            <a:endParaRPr lang="en-US" altLang="en-US"/>
          </a:p>
        </p:txBody>
      </p:sp>
    </p:spTree>
    <p:extLst>
      <p:ext uri="{BB962C8B-B14F-4D97-AF65-F5344CB8AC3E}">
        <p14:creationId xmlns:p14="http://schemas.microsoft.com/office/powerpoint/2010/main" val="2367249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6A3DE3CE-0AB9-CF4F-BEE5-B51F896CB3A3}"/>
              </a:ext>
            </a:extLst>
          </p:cNvPr>
          <p:cNvSpPr>
            <a:spLocks noGrp="1"/>
          </p:cNvSpPr>
          <p:nvPr>
            <p:ph type="dt" sz="half" idx="10"/>
          </p:nvPr>
        </p:nvSpPr>
        <p:spPr/>
        <p:txBody>
          <a:bodyPr/>
          <a:lstStyle>
            <a:lvl1pPr>
              <a:defRPr/>
            </a:lvl1pPr>
          </a:lstStyle>
          <a:p>
            <a:pPr>
              <a:defRPr/>
            </a:pPr>
            <a:fld id="{EA855697-F1E0-594B-AE0C-E51527D448E4}" type="datetimeFigureOut">
              <a:rPr lang="en-US"/>
              <a:pPr>
                <a:defRPr/>
              </a:pPr>
              <a:t>11/14/25</a:t>
            </a:fld>
            <a:endParaRPr lang="en-US"/>
          </a:p>
        </p:txBody>
      </p:sp>
      <p:sp>
        <p:nvSpPr>
          <p:cNvPr id="4" name="Footer Placeholder 4">
            <a:extLst>
              <a:ext uri="{FF2B5EF4-FFF2-40B4-BE49-F238E27FC236}">
                <a16:creationId xmlns:a16="http://schemas.microsoft.com/office/drawing/2014/main" id="{A74F9569-A72C-894B-8251-2264DEE60CD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59BDCF1-AE75-3D4B-A10D-ECCFD08DF8C5}"/>
              </a:ext>
            </a:extLst>
          </p:cNvPr>
          <p:cNvSpPr>
            <a:spLocks noGrp="1"/>
          </p:cNvSpPr>
          <p:nvPr>
            <p:ph type="sldNum" sz="quarter" idx="12"/>
          </p:nvPr>
        </p:nvSpPr>
        <p:spPr/>
        <p:txBody>
          <a:bodyPr/>
          <a:lstStyle>
            <a:lvl1pPr>
              <a:defRPr/>
            </a:lvl1pPr>
          </a:lstStyle>
          <a:p>
            <a:pPr>
              <a:defRPr/>
            </a:pPr>
            <a:fld id="{B6FD9936-35D7-6742-A846-D24CE7765D20}" type="slidenum">
              <a:rPr lang="en-US" altLang="en-US"/>
              <a:pPr>
                <a:defRPr/>
              </a:pPr>
              <a:t>‹#›</a:t>
            </a:fld>
            <a:endParaRPr lang="en-US" altLang="en-US"/>
          </a:p>
        </p:txBody>
      </p:sp>
    </p:spTree>
    <p:extLst>
      <p:ext uri="{BB962C8B-B14F-4D97-AF65-F5344CB8AC3E}">
        <p14:creationId xmlns:p14="http://schemas.microsoft.com/office/powerpoint/2010/main" val="2794546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8348115-E40A-6C41-90DC-9DD591635FEB}"/>
              </a:ext>
            </a:extLst>
          </p:cNvPr>
          <p:cNvSpPr>
            <a:spLocks noGrp="1"/>
          </p:cNvSpPr>
          <p:nvPr>
            <p:ph type="dt" sz="half" idx="10"/>
          </p:nvPr>
        </p:nvSpPr>
        <p:spPr/>
        <p:txBody>
          <a:bodyPr/>
          <a:lstStyle>
            <a:lvl1pPr>
              <a:defRPr/>
            </a:lvl1pPr>
          </a:lstStyle>
          <a:p>
            <a:pPr>
              <a:defRPr/>
            </a:pPr>
            <a:fld id="{64B204E4-E931-934B-8D4A-B6B5E3B60D59}" type="datetimeFigureOut">
              <a:rPr lang="en-US"/>
              <a:pPr>
                <a:defRPr/>
              </a:pPr>
              <a:t>11/14/25</a:t>
            </a:fld>
            <a:endParaRPr lang="en-US"/>
          </a:p>
        </p:txBody>
      </p:sp>
      <p:sp>
        <p:nvSpPr>
          <p:cNvPr id="3" name="Footer Placeholder 4">
            <a:extLst>
              <a:ext uri="{FF2B5EF4-FFF2-40B4-BE49-F238E27FC236}">
                <a16:creationId xmlns:a16="http://schemas.microsoft.com/office/drawing/2014/main" id="{21C988A0-86B5-8D4B-B731-AAA98CF532F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1C067AF-A285-F447-95A9-BAC747478F27}"/>
              </a:ext>
            </a:extLst>
          </p:cNvPr>
          <p:cNvSpPr>
            <a:spLocks noGrp="1"/>
          </p:cNvSpPr>
          <p:nvPr>
            <p:ph type="sldNum" sz="quarter" idx="12"/>
          </p:nvPr>
        </p:nvSpPr>
        <p:spPr/>
        <p:txBody>
          <a:bodyPr/>
          <a:lstStyle>
            <a:lvl1pPr>
              <a:defRPr/>
            </a:lvl1pPr>
          </a:lstStyle>
          <a:p>
            <a:pPr>
              <a:defRPr/>
            </a:pPr>
            <a:fld id="{EE446420-BED9-4B4A-B7C4-40687F9AAC04}" type="slidenum">
              <a:rPr lang="en-US" altLang="en-US"/>
              <a:pPr>
                <a:defRPr/>
              </a:pPr>
              <a:t>‹#›</a:t>
            </a:fld>
            <a:endParaRPr lang="en-US" altLang="en-US"/>
          </a:p>
        </p:txBody>
      </p:sp>
    </p:spTree>
    <p:extLst>
      <p:ext uri="{BB962C8B-B14F-4D97-AF65-F5344CB8AC3E}">
        <p14:creationId xmlns:p14="http://schemas.microsoft.com/office/powerpoint/2010/main" val="2459816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6A991296-5919-BE4E-87C4-4250CE5D4290}"/>
              </a:ext>
            </a:extLst>
          </p:cNvPr>
          <p:cNvSpPr>
            <a:spLocks noGrp="1"/>
          </p:cNvSpPr>
          <p:nvPr>
            <p:ph type="dt" sz="half" idx="10"/>
          </p:nvPr>
        </p:nvSpPr>
        <p:spPr/>
        <p:txBody>
          <a:bodyPr/>
          <a:lstStyle>
            <a:lvl1pPr>
              <a:defRPr/>
            </a:lvl1pPr>
          </a:lstStyle>
          <a:p>
            <a:pPr>
              <a:defRPr/>
            </a:pPr>
            <a:fld id="{CF7E32A6-86D6-424F-A789-4BC8AE5A8000}" type="datetimeFigureOut">
              <a:rPr lang="en-US"/>
              <a:pPr>
                <a:defRPr/>
              </a:pPr>
              <a:t>11/14/25</a:t>
            </a:fld>
            <a:endParaRPr lang="en-US"/>
          </a:p>
        </p:txBody>
      </p:sp>
      <p:sp>
        <p:nvSpPr>
          <p:cNvPr id="6" name="Footer Placeholder 4">
            <a:extLst>
              <a:ext uri="{FF2B5EF4-FFF2-40B4-BE49-F238E27FC236}">
                <a16:creationId xmlns:a16="http://schemas.microsoft.com/office/drawing/2014/main" id="{D392CB3D-5F76-DE4D-AB05-5E40BC552F0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F8C59B2-4407-5242-A6A9-EF2F09F3CB07}"/>
              </a:ext>
            </a:extLst>
          </p:cNvPr>
          <p:cNvSpPr>
            <a:spLocks noGrp="1"/>
          </p:cNvSpPr>
          <p:nvPr>
            <p:ph type="sldNum" sz="quarter" idx="12"/>
          </p:nvPr>
        </p:nvSpPr>
        <p:spPr/>
        <p:txBody>
          <a:bodyPr/>
          <a:lstStyle>
            <a:lvl1pPr>
              <a:defRPr/>
            </a:lvl1pPr>
          </a:lstStyle>
          <a:p>
            <a:pPr>
              <a:defRPr/>
            </a:pPr>
            <a:fld id="{E9B54EA0-EB50-6741-8407-828E157592B2}" type="slidenum">
              <a:rPr lang="en-US" altLang="en-US"/>
              <a:pPr>
                <a:defRPr/>
              </a:pPr>
              <a:t>‹#›</a:t>
            </a:fld>
            <a:endParaRPr lang="en-US" altLang="en-US"/>
          </a:p>
        </p:txBody>
      </p:sp>
    </p:spTree>
    <p:extLst>
      <p:ext uri="{BB962C8B-B14F-4D97-AF65-F5344CB8AC3E}">
        <p14:creationId xmlns:p14="http://schemas.microsoft.com/office/powerpoint/2010/main" val="2258114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552581E9-4396-5A47-86B6-15210340DF8C}"/>
              </a:ext>
            </a:extLst>
          </p:cNvPr>
          <p:cNvSpPr>
            <a:spLocks noGrp="1"/>
          </p:cNvSpPr>
          <p:nvPr>
            <p:ph type="dt" sz="half" idx="10"/>
          </p:nvPr>
        </p:nvSpPr>
        <p:spPr/>
        <p:txBody>
          <a:bodyPr/>
          <a:lstStyle>
            <a:lvl1pPr>
              <a:defRPr/>
            </a:lvl1pPr>
          </a:lstStyle>
          <a:p>
            <a:pPr>
              <a:defRPr/>
            </a:pPr>
            <a:fld id="{081C7805-8394-C542-B1D1-4301FC49E2A7}" type="datetimeFigureOut">
              <a:rPr lang="en-US"/>
              <a:pPr>
                <a:defRPr/>
              </a:pPr>
              <a:t>11/14/25</a:t>
            </a:fld>
            <a:endParaRPr lang="en-US"/>
          </a:p>
        </p:txBody>
      </p:sp>
      <p:sp>
        <p:nvSpPr>
          <p:cNvPr id="6" name="Footer Placeholder 4">
            <a:extLst>
              <a:ext uri="{FF2B5EF4-FFF2-40B4-BE49-F238E27FC236}">
                <a16:creationId xmlns:a16="http://schemas.microsoft.com/office/drawing/2014/main" id="{23B8B894-AE00-D348-A0C0-02EB2AE1DA2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E660FF-D53F-0E40-B8C4-527FF72850C6}"/>
              </a:ext>
            </a:extLst>
          </p:cNvPr>
          <p:cNvSpPr>
            <a:spLocks noGrp="1"/>
          </p:cNvSpPr>
          <p:nvPr>
            <p:ph type="sldNum" sz="quarter" idx="12"/>
          </p:nvPr>
        </p:nvSpPr>
        <p:spPr/>
        <p:txBody>
          <a:bodyPr/>
          <a:lstStyle>
            <a:lvl1pPr>
              <a:defRPr/>
            </a:lvl1pPr>
          </a:lstStyle>
          <a:p>
            <a:pPr>
              <a:defRPr/>
            </a:pPr>
            <a:fld id="{910D4250-0296-DC4A-8CAE-FA8B6D3EC71E}" type="slidenum">
              <a:rPr lang="en-US" altLang="en-US"/>
              <a:pPr>
                <a:defRPr/>
              </a:pPr>
              <a:t>‹#›</a:t>
            </a:fld>
            <a:endParaRPr lang="en-US" altLang="en-US"/>
          </a:p>
        </p:txBody>
      </p:sp>
    </p:spTree>
    <p:extLst>
      <p:ext uri="{BB962C8B-B14F-4D97-AF65-F5344CB8AC3E}">
        <p14:creationId xmlns:p14="http://schemas.microsoft.com/office/powerpoint/2010/main" val="2318120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5BE8DDF-DFA6-2A49-A93B-67A3AF474BE2}"/>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F4E42FF-9365-8345-99EC-74C9E46C6B3E}"/>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ABF884B-7F8B-5141-988F-10721E957DB4}"/>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7467D79C-F8AC-6A4C-BD93-CC356B7F8BC8}" type="datetimeFigureOut">
              <a:rPr lang="en-US"/>
              <a:pPr>
                <a:defRPr/>
              </a:pPr>
              <a:t>11/14/25</a:t>
            </a:fld>
            <a:endParaRPr lang="en-US"/>
          </a:p>
        </p:txBody>
      </p:sp>
      <p:sp>
        <p:nvSpPr>
          <p:cNvPr id="5" name="Footer Placeholder 4">
            <a:extLst>
              <a:ext uri="{FF2B5EF4-FFF2-40B4-BE49-F238E27FC236}">
                <a16:creationId xmlns:a16="http://schemas.microsoft.com/office/drawing/2014/main" id="{A65F0B78-F213-5148-8F8C-D1F218B60A0C}"/>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C5815B6C-B14B-6C41-B58A-2540A0CAAF0F}"/>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AD71F3A8-3A7C-8945-8668-E1DE6F16A36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079"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5pPr>
      <a:lvl6pPr marL="457200" algn="l" rtl="0" fontAlgn="base">
        <a:lnSpc>
          <a:spcPct val="90000"/>
        </a:lnSpc>
        <a:spcBef>
          <a:spcPct val="0"/>
        </a:spcBef>
        <a:spcAft>
          <a:spcPct val="0"/>
        </a:spcAft>
        <a:defRPr sz="4400">
          <a:solidFill>
            <a:schemeClr val="tx1"/>
          </a:solidFill>
          <a:latin typeface="Calibri" panose="020F0502020204030204" pitchFamily="34" charset="0"/>
        </a:defRPr>
      </a:lvl6pPr>
      <a:lvl7pPr marL="914400" algn="l" rtl="0" fontAlgn="base">
        <a:lnSpc>
          <a:spcPct val="90000"/>
        </a:lnSpc>
        <a:spcBef>
          <a:spcPct val="0"/>
        </a:spcBef>
        <a:spcAft>
          <a:spcPct val="0"/>
        </a:spcAft>
        <a:defRPr sz="4400">
          <a:solidFill>
            <a:schemeClr val="tx1"/>
          </a:solidFill>
          <a:latin typeface="Calibri"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ubtitle 2">
            <a:extLst>
              <a:ext uri="{FF2B5EF4-FFF2-40B4-BE49-F238E27FC236}">
                <a16:creationId xmlns:a16="http://schemas.microsoft.com/office/drawing/2014/main" id="{279E7ED7-8A2A-164F-95D2-B9B70C4910F3}"/>
              </a:ext>
            </a:extLst>
          </p:cNvPr>
          <p:cNvSpPr>
            <a:spLocks noGrp="1" noChangeArrowheads="1"/>
          </p:cNvSpPr>
          <p:nvPr>
            <p:ph type="subTitle" idx="1"/>
          </p:nvPr>
        </p:nvSpPr>
        <p:spPr>
          <a:xfrm>
            <a:off x="1656917" y="1789112"/>
            <a:ext cx="7135812" cy="4246503"/>
          </a:xfrm>
        </p:spPr>
        <p:txBody>
          <a:bodyPr/>
          <a:lstStyle/>
          <a:p>
            <a:r>
              <a:rPr lang="en-US" dirty="0"/>
              <a:t>Delicia Bravo Aguilar and Peter Wigginton, who are serving with Mennonite Mission Network, request prayer for churches in Ecuador, as members are living in times of great uncertainty and violence. Pray for their protection, as they respond with faith and integrity, naming and resisting the forces of fear and apathy. Pray also for Delicia, Peter and their two daughters as they walk alongside these churches.</a:t>
            </a:r>
          </a:p>
        </p:txBody>
      </p:sp>
      <p:sp>
        <p:nvSpPr>
          <p:cNvPr id="13314" name="TextBox 7">
            <a:extLst>
              <a:ext uri="{FF2B5EF4-FFF2-40B4-BE49-F238E27FC236}">
                <a16:creationId xmlns:a16="http://schemas.microsoft.com/office/drawing/2014/main" id="{6F81166C-9E6F-DC4A-885D-5F677CFE2DD0}"/>
              </a:ext>
            </a:extLst>
          </p:cNvPr>
          <p:cNvSpPr txBox="1">
            <a:spLocks noChangeArrowheads="1"/>
          </p:cNvSpPr>
          <p:nvPr/>
        </p:nvSpPr>
        <p:spPr bwMode="auto">
          <a:xfrm>
            <a:off x="1646524" y="5084852"/>
            <a:ext cx="2411412" cy="379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December 7, 2025</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308"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3869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ubtitle 2">
            <a:extLst>
              <a:ext uri="{FF2B5EF4-FFF2-40B4-BE49-F238E27FC236}">
                <a16:creationId xmlns:a16="http://schemas.microsoft.com/office/drawing/2014/main" id="{194C829D-E744-2749-A7F1-3AFE02F6FC55}"/>
              </a:ext>
            </a:extLst>
          </p:cNvPr>
          <p:cNvSpPr>
            <a:spLocks noGrp="1" noChangeArrowheads="1"/>
          </p:cNvSpPr>
          <p:nvPr>
            <p:ph type="subTitle" idx="1"/>
          </p:nvPr>
        </p:nvSpPr>
        <p:spPr>
          <a:xfrm>
            <a:off x="1656917" y="1789113"/>
            <a:ext cx="6946900" cy="3340100"/>
          </a:xfrm>
        </p:spPr>
        <p:txBody>
          <a:bodyPr/>
          <a:lstStyle/>
          <a:p>
            <a:r>
              <a:rPr lang="en-US" dirty="0"/>
              <a:t>Praise God that Caleb Schrock-Hurst, who serves jointly with Mennonite Mission Network and Virginia Mennonite Missions, has successfully finished his cancer treatments and is cancer free. Now, he and his wife, Stephanie, are moving forward with their plans to respond to an invitation to go to Mennonite Christian Hospital in Taiwan. Pray for physical and spiritual health as they resume preparations that were put on hold for the past year.</a:t>
            </a:r>
          </a:p>
        </p:txBody>
      </p:sp>
      <p:sp>
        <p:nvSpPr>
          <p:cNvPr id="15362" name="TextBox 7">
            <a:extLst>
              <a:ext uri="{FF2B5EF4-FFF2-40B4-BE49-F238E27FC236}">
                <a16:creationId xmlns:a16="http://schemas.microsoft.com/office/drawing/2014/main" id="{141B1ED1-9581-6E46-A1B5-3F5F9F8E415C}"/>
              </a:ext>
            </a:extLst>
          </p:cNvPr>
          <p:cNvSpPr txBox="1">
            <a:spLocks noChangeArrowheads="1"/>
          </p:cNvSpPr>
          <p:nvPr/>
        </p:nvSpPr>
        <p:spPr bwMode="auto">
          <a:xfrm>
            <a:off x="1656917" y="5380423"/>
            <a:ext cx="241141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December 14, 2025</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000" y="1"/>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4803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ubtitle 2">
            <a:extLst>
              <a:ext uri="{FF2B5EF4-FFF2-40B4-BE49-F238E27FC236}">
                <a16:creationId xmlns:a16="http://schemas.microsoft.com/office/drawing/2014/main" id="{96A5496D-2A77-8847-A42A-DB0C2A9000D1}"/>
              </a:ext>
            </a:extLst>
          </p:cNvPr>
          <p:cNvSpPr>
            <a:spLocks noGrp="1" noChangeArrowheads="1"/>
          </p:cNvSpPr>
          <p:nvPr>
            <p:ph type="subTitle" idx="1"/>
          </p:nvPr>
        </p:nvSpPr>
        <p:spPr>
          <a:xfrm>
            <a:off x="1656917" y="1789113"/>
            <a:ext cx="6946900" cy="3340100"/>
          </a:xfrm>
        </p:spPr>
        <p:txBody>
          <a:bodyPr/>
          <a:lstStyle/>
          <a:p>
            <a:r>
              <a:rPr lang="en-US" dirty="0"/>
              <a:t>Mennonite Mission Network requests prayer for Mennonite Voluntary Service and Service Adventure volunteers. Some of these young adults are traveling home for Christmas. Pray for their safety in travel and as they share about their experiences with their home communities. Other participants will celebrate their first Christmas away from their families. Pray that they may experience Jesus coming into this world in a new and deeper way.</a:t>
            </a:r>
          </a:p>
        </p:txBody>
      </p:sp>
      <p:sp>
        <p:nvSpPr>
          <p:cNvPr id="17410" name="TextBox 7">
            <a:extLst>
              <a:ext uri="{FF2B5EF4-FFF2-40B4-BE49-F238E27FC236}">
                <a16:creationId xmlns:a16="http://schemas.microsoft.com/office/drawing/2014/main" id="{5B4C7CF8-1D46-F243-86BA-A7D4220AAFEB}"/>
              </a:ext>
            </a:extLst>
          </p:cNvPr>
          <p:cNvSpPr txBox="1">
            <a:spLocks noChangeArrowheads="1"/>
          </p:cNvSpPr>
          <p:nvPr/>
        </p:nvSpPr>
        <p:spPr bwMode="auto">
          <a:xfrm>
            <a:off x="1656917" y="5355379"/>
            <a:ext cx="241141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December 21, 2025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000" y="1"/>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5782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547CE-1DFC-AA1E-E5D7-72A7CFD6277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B315BDA-5AE1-608C-7E0D-21B7A5E1B0B0}"/>
              </a:ext>
            </a:extLst>
          </p:cNvPr>
          <p:cNvPicPr>
            <a:picLocks noChangeAspect="1" noChangeArrowheads="1"/>
          </p:cNvPicPr>
          <p:nvPr/>
        </p:nvPicPr>
        <p:blipFill>
          <a:blip r:embed="rId2"/>
          <a:srcRect/>
          <a:stretch/>
        </p:blipFill>
        <p:spPr bwMode="auto">
          <a:xfrm>
            <a:off x="1143000" y="1"/>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2866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ubtitle 2">
            <a:extLst>
              <a:ext uri="{FF2B5EF4-FFF2-40B4-BE49-F238E27FC236}">
                <a16:creationId xmlns:a16="http://schemas.microsoft.com/office/drawing/2014/main" id="{B783A5D6-0315-194E-8203-7CA7FD45DF79}"/>
              </a:ext>
            </a:extLst>
          </p:cNvPr>
          <p:cNvSpPr>
            <a:spLocks noGrp="1" noChangeArrowheads="1"/>
          </p:cNvSpPr>
          <p:nvPr>
            <p:ph type="subTitle" idx="1"/>
          </p:nvPr>
        </p:nvSpPr>
        <p:spPr>
          <a:xfrm>
            <a:off x="1656917" y="1789113"/>
            <a:ext cx="6946900" cy="3340100"/>
          </a:xfrm>
        </p:spPr>
        <p:txBody>
          <a:bodyPr/>
          <a:lstStyle/>
          <a:p>
            <a:r>
              <a:rPr lang="en-US" dirty="0"/>
              <a:t>Although 2025 is ending with much suffering and violence in our communities and around the world, join Mennonite Mission Network in praying that we will not tire of proclaiming our hope in Jesus, who has overcome evil and injustice. May we continue to “be the Gospel” wherever we find ourselves.</a:t>
            </a:r>
          </a:p>
        </p:txBody>
      </p:sp>
      <p:sp>
        <p:nvSpPr>
          <p:cNvPr id="19458" name="TextBox 7">
            <a:extLst>
              <a:ext uri="{FF2B5EF4-FFF2-40B4-BE49-F238E27FC236}">
                <a16:creationId xmlns:a16="http://schemas.microsoft.com/office/drawing/2014/main" id="{B228FFE2-194E-7947-98E2-127618AE3E5B}"/>
              </a:ext>
            </a:extLst>
          </p:cNvPr>
          <p:cNvSpPr txBox="1">
            <a:spLocks noChangeArrowheads="1"/>
          </p:cNvSpPr>
          <p:nvPr/>
        </p:nvSpPr>
        <p:spPr bwMode="auto">
          <a:xfrm>
            <a:off x="1656917" y="4403999"/>
            <a:ext cx="241141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December 28, 2025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000" y="1"/>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434097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4139</TotalTime>
  <Words>296</Words>
  <Application>Microsoft Macintosh PowerPoint</Application>
  <PresentationFormat>On-screen Show (4:3)</PresentationFormat>
  <Paragraphs>8</Paragraphs>
  <Slides>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Cynthia Friesen Coyle</cp:lastModifiedBy>
  <cp:revision>76</cp:revision>
  <dcterms:created xsi:type="dcterms:W3CDTF">2019-10-21T13:37:06Z</dcterms:created>
  <dcterms:modified xsi:type="dcterms:W3CDTF">2025-11-14T14:03:26Z</dcterms:modified>
</cp:coreProperties>
</file>