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8" r:id="rId3"/>
    <p:sldId id="259" r:id="rId4"/>
    <p:sldId id="269" r:id="rId5"/>
    <p:sldId id="261" r:id="rId6"/>
    <p:sldId id="270" r:id="rId7"/>
    <p:sldId id="263" r:id="rId8"/>
    <p:sldId id="271" r:id="rId9"/>
    <p:sldId id="272" r:id="rId10"/>
    <p:sldId id="273" r:id="rId1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AA19CF-C3C3-C349-94FC-0CEC91EA6246}" v="14" dt="2026-02-17T14:35:55.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2/17/26</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2/17/26</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2/17/26</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2/17/26</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2/17/26</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2/17/26</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2/17/26</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2/17/26</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2/17/26</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2/17/26</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2/17/26</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719263" y="1789113"/>
            <a:ext cx="7135812" cy="3340100"/>
          </a:xfrm>
        </p:spPr>
        <p:txBody>
          <a:bodyPr/>
          <a:lstStyle/>
          <a:p>
            <a:r>
              <a:rPr lang="en-US" dirty="0"/>
              <a:t>Beginning tomorrow, the Anchorage, Alaska, and Colorado Springs, Colorado, Service Adventure units will gather in San Angelo, Texas, to serve with Mennonite Disaster Service. Pray for a great week of serving and learning together, as well as safe travels for the participants as they travel.</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708870" y="4126167"/>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March 1,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D1FB2-72C6-AEF6-9758-7EE51F297E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2865EA-D5D1-B39B-A90F-D1B76A62F531}"/>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675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719263" y="1789113"/>
            <a:ext cx="6946900" cy="3340100"/>
          </a:xfrm>
        </p:spPr>
        <p:txBody>
          <a:bodyPr/>
          <a:lstStyle/>
          <a:p>
            <a:r>
              <a:rPr lang="en-US" dirty="0"/>
              <a:t>On this International Women’s Day, pray that women across the street and around the world feel empowered to live out their faith in meaningful ways, despite any negative pressures they may feel from the patriarchal systems in their communities, homes, churches and countries.</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719263" y="4056279"/>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March 8, 2026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719263" y="1789113"/>
            <a:ext cx="6946900" cy="3340100"/>
          </a:xfrm>
        </p:spPr>
        <p:txBody>
          <a:bodyPr/>
          <a:lstStyle/>
          <a:p>
            <a:r>
              <a:rPr lang="en-US" dirty="0"/>
              <a:t>Laura Schlabach served in Mongolia with JCS International for 32 years. She concluded that ministry at the end of 2025 and this month will mark the end of her work with Mission Network. Pray for her as she moves into retirement and re-establishes her life outside of Mongolia.</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719263" y="4090121"/>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March 15, 2026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719263" y="1789113"/>
            <a:ext cx="6946900" cy="3340100"/>
          </a:xfrm>
        </p:spPr>
        <p:txBody>
          <a:bodyPr/>
          <a:lstStyle/>
          <a:p>
            <a:r>
              <a:rPr lang="en-US" dirty="0"/>
              <a:t>Colleen and Pablo Fast have been serving in Brazil for more than 30 years. Praise God that the Brazilian churches they serve with are experiencing a time of growth, with multiple families being sent out to plant more churches and the already-established churches increasing the number of services they offer.</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719263" y="4418879"/>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March 22, 2026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6CCD1-097F-1722-F670-26CABC176E21}"/>
            </a:ext>
          </a:extLst>
        </p:cNvPr>
        <p:cNvGrpSpPr/>
        <p:nvPr/>
      </p:nvGrpSpPr>
      <p:grpSpPr>
        <a:xfrm>
          <a:off x="0" y="0"/>
          <a:ext cx="0" cy="0"/>
          <a:chOff x="0" y="0"/>
          <a:chExt cx="0" cy="0"/>
        </a:xfrm>
      </p:grpSpPr>
      <p:sp>
        <p:nvSpPr>
          <p:cNvPr id="19457" name="Subtitle 2">
            <a:extLst>
              <a:ext uri="{FF2B5EF4-FFF2-40B4-BE49-F238E27FC236}">
                <a16:creationId xmlns:a16="http://schemas.microsoft.com/office/drawing/2014/main" id="{47B519AF-7B59-09A7-8186-153CBC0ABD54}"/>
              </a:ext>
            </a:extLst>
          </p:cNvPr>
          <p:cNvSpPr>
            <a:spLocks noGrp="1" noChangeArrowheads="1"/>
          </p:cNvSpPr>
          <p:nvPr>
            <p:ph type="subTitle" idx="1"/>
          </p:nvPr>
        </p:nvSpPr>
        <p:spPr>
          <a:xfrm>
            <a:off x="1719263" y="1789113"/>
            <a:ext cx="6946900" cy="3340100"/>
          </a:xfrm>
        </p:spPr>
        <p:txBody>
          <a:bodyPr/>
          <a:lstStyle/>
          <a:p>
            <a:r>
              <a:rPr lang="en-US" dirty="0"/>
              <a:t>Ben and Laurel Woodward-</a:t>
            </a:r>
            <a:r>
              <a:rPr lang="en-US" dirty="0" err="1"/>
              <a:t>Breckbill</a:t>
            </a:r>
            <a:r>
              <a:rPr lang="en-US" dirty="0"/>
              <a:t>, and their two children, are wrapping up their first two-year mission term at the Paris (France) Mennonite Center and will begin their second term soon. Pray for clarity as they plan their next term, and pray that their family would be able to find time for rest and connection.</a:t>
            </a:r>
          </a:p>
        </p:txBody>
      </p:sp>
      <p:sp>
        <p:nvSpPr>
          <p:cNvPr id="19458" name="TextBox 7">
            <a:extLst>
              <a:ext uri="{FF2B5EF4-FFF2-40B4-BE49-F238E27FC236}">
                <a16:creationId xmlns:a16="http://schemas.microsoft.com/office/drawing/2014/main" id="{205B3C2C-9544-F59E-70DA-9C0DD980FBDB}"/>
              </a:ext>
            </a:extLst>
          </p:cNvPr>
          <p:cNvSpPr txBox="1">
            <a:spLocks noChangeArrowheads="1"/>
          </p:cNvSpPr>
          <p:nvPr/>
        </p:nvSpPr>
        <p:spPr bwMode="auto">
          <a:xfrm>
            <a:off x="1719263" y="4418879"/>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March 29, 2026</a:t>
            </a:r>
          </a:p>
        </p:txBody>
      </p:sp>
    </p:spTree>
    <p:extLst>
      <p:ext uri="{BB962C8B-B14F-4D97-AF65-F5344CB8AC3E}">
        <p14:creationId xmlns:p14="http://schemas.microsoft.com/office/powerpoint/2010/main" val="11872780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4069</TotalTime>
  <Words>287</Words>
  <Application>Microsoft Macintosh PowerPoint</Application>
  <PresentationFormat>On-screen Show (4:3)</PresentationFormat>
  <Paragraphs>10</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74</cp:revision>
  <dcterms:created xsi:type="dcterms:W3CDTF">2019-10-21T13:37:06Z</dcterms:created>
  <dcterms:modified xsi:type="dcterms:W3CDTF">2026-02-17T18:03:00Z</dcterms:modified>
</cp:coreProperties>
</file>