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8" r:id="rId3"/>
    <p:sldId id="259" r:id="rId4"/>
    <p:sldId id="269" r:id="rId5"/>
    <p:sldId id="261" r:id="rId6"/>
    <p:sldId id="270" r:id="rId7"/>
    <p:sldId id="263" r:id="rId8"/>
    <p:sldId id="271" r:id="rId9"/>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EA5256-0442-4842-9E1C-F5FBCD892C3E}" v="13" dt="2026-03-10T18:53:33.8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190"/>
  </p:normalViewPr>
  <p:slideViewPr>
    <p:cSldViewPr snapToGrid="0" snapToObjects="1">
      <p:cViewPr varScale="1">
        <p:scale>
          <a:sx n="123" d="100"/>
          <a:sy n="123" d="100"/>
        </p:scale>
        <p:origin x="18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ABA7C6F-193D-1F48-BDD8-1CE57512A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5450"/>
            <a:ext cx="8318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058D1B9-79B2-A84B-B028-4EEA2104A267}"/>
              </a:ext>
            </a:extLst>
          </p:cNvPr>
          <p:cNvSpPr txBox="1"/>
          <p:nvPr userDrawn="1"/>
        </p:nvSpPr>
        <p:spPr>
          <a:xfrm>
            <a:off x="588666" y="3085328"/>
            <a:ext cx="738664" cy="2799004"/>
          </a:xfrm>
          <a:prstGeom prst="rect">
            <a:avLst/>
          </a:prstGeom>
          <a:noFill/>
        </p:spPr>
        <p:txBody>
          <a:bodyPr vert="vert270">
            <a:spAutoFit/>
          </a:bodyPr>
          <a:lstStyle/>
          <a:p>
            <a:pPr algn="r" eaLnBrk="1" fontAlgn="auto" hangingPunct="1">
              <a:spcBef>
                <a:spcPts val="0"/>
              </a:spcBef>
              <a:spcAft>
                <a:spcPts val="0"/>
              </a:spcAft>
              <a:defRPr/>
            </a:pPr>
            <a:r>
              <a:rPr lang="en-US" sz="3600" b="1" dirty="0">
                <a:solidFill>
                  <a:srgbClr val="00442A"/>
                </a:solidFill>
                <a:latin typeface="Arial"/>
                <a:cs typeface="Arial"/>
              </a:rPr>
              <a:t>Prayer Vine </a:t>
            </a:r>
            <a:endParaRPr lang="en-US" sz="3600" dirty="0">
              <a:solidFill>
                <a:srgbClr val="00442A"/>
              </a:solidFill>
              <a:latin typeface="+mn-lt"/>
            </a:endParaRPr>
          </a:p>
        </p:txBody>
      </p:sp>
      <p:pic>
        <p:nvPicPr>
          <p:cNvPr id="6" name="Picture 4">
            <a:extLst>
              <a:ext uri="{FF2B5EF4-FFF2-40B4-BE49-F238E27FC236}">
                <a16:creationId xmlns:a16="http://schemas.microsoft.com/office/drawing/2014/main" id="{3FF20226-4908-D547-9938-6D71224327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13138" y="5459413"/>
            <a:ext cx="5351462"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2DF8EA8-C54A-E045-9103-153638F25419}"/>
              </a:ext>
            </a:extLst>
          </p:cNvPr>
          <p:cNvSpPr>
            <a:spLocks noChangeArrowheads="1"/>
          </p:cNvSpPr>
          <p:nvPr userDrawn="1"/>
        </p:nvSpPr>
        <p:spPr bwMode="auto">
          <a:xfrm>
            <a:off x="1617663" y="377825"/>
            <a:ext cx="4572000" cy="11080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en-US" b="1">
                <a:solidFill>
                  <a:schemeClr val="bg1"/>
                </a:solidFill>
                <a:latin typeface="Arial" panose="020B0604020202020204" pitchFamily="34" charset="0"/>
                <a:ea typeface="ＭＳ Ｐゴシック" panose="020B0600070205080204" pitchFamily="34" charset="-128"/>
              </a:rPr>
              <a:t>Mennonite Mission Network</a:t>
            </a:r>
            <a:br>
              <a:rPr lang="en-US" altLang="en-US" b="1">
                <a:latin typeface="Arial" panose="020B0604020202020204" pitchFamily="34" charset="0"/>
                <a:ea typeface="ＭＳ Ｐゴシック" panose="020B0600070205080204" pitchFamily="34" charset="-128"/>
              </a:rPr>
            </a:br>
            <a:r>
              <a:rPr lang="en-US" altLang="en-US" sz="4800" b="1">
                <a:solidFill>
                  <a:srgbClr val="00A261"/>
                </a:solidFill>
                <a:latin typeface="Arial" panose="020B0604020202020204" pitchFamily="34" charset="0"/>
                <a:ea typeface="ＭＳ Ｐゴシック" panose="020B0600070205080204" pitchFamily="34" charset="-128"/>
              </a:rPr>
              <a:t>Pray with us</a:t>
            </a:r>
            <a:endParaRPr lang="en-US" altLang="en-US"/>
          </a:p>
        </p:txBody>
      </p:sp>
      <p:sp>
        <p:nvSpPr>
          <p:cNvPr id="3" name="Subtitle 2"/>
          <p:cNvSpPr>
            <a:spLocks noGrp="1"/>
          </p:cNvSpPr>
          <p:nvPr>
            <p:ph type="subTitle" idx="1"/>
          </p:nvPr>
        </p:nvSpPr>
        <p:spPr>
          <a:xfrm>
            <a:off x="1719470" y="1789044"/>
            <a:ext cx="6947452" cy="3339548"/>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2577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B6117D-07B2-0E47-800E-15A0B17F66E0}"/>
              </a:ext>
            </a:extLst>
          </p:cNvPr>
          <p:cNvSpPr>
            <a:spLocks noGrp="1"/>
          </p:cNvSpPr>
          <p:nvPr>
            <p:ph type="dt" sz="half" idx="10"/>
          </p:nvPr>
        </p:nvSpPr>
        <p:spPr/>
        <p:txBody>
          <a:bodyPr/>
          <a:lstStyle>
            <a:lvl1pPr>
              <a:defRPr/>
            </a:lvl1pPr>
          </a:lstStyle>
          <a:p>
            <a:pPr>
              <a:defRPr/>
            </a:pPr>
            <a:fld id="{FDD65C16-4DAB-FC4B-96D6-BB3383421816}" type="datetimeFigureOut">
              <a:rPr lang="en-US"/>
              <a:pPr>
                <a:defRPr/>
              </a:pPr>
              <a:t>3/10/26</a:t>
            </a:fld>
            <a:endParaRPr lang="en-US"/>
          </a:p>
        </p:txBody>
      </p:sp>
      <p:sp>
        <p:nvSpPr>
          <p:cNvPr id="5" name="Footer Placeholder 4">
            <a:extLst>
              <a:ext uri="{FF2B5EF4-FFF2-40B4-BE49-F238E27FC236}">
                <a16:creationId xmlns:a16="http://schemas.microsoft.com/office/drawing/2014/main" id="{7925493E-B24E-C949-85AD-E27D4841C1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2108AE-0164-7647-86DD-04CED083B765}"/>
              </a:ext>
            </a:extLst>
          </p:cNvPr>
          <p:cNvSpPr>
            <a:spLocks noGrp="1"/>
          </p:cNvSpPr>
          <p:nvPr>
            <p:ph type="sldNum" sz="quarter" idx="12"/>
          </p:nvPr>
        </p:nvSpPr>
        <p:spPr/>
        <p:txBody>
          <a:bodyPr/>
          <a:lstStyle>
            <a:lvl1pPr>
              <a:defRPr/>
            </a:lvl1pPr>
          </a:lstStyle>
          <a:p>
            <a:pPr>
              <a:defRPr/>
            </a:pPr>
            <a:fld id="{0CCD9978-735F-9E4D-8564-A12FFCFD2CF3}" type="slidenum">
              <a:rPr lang="en-US" altLang="en-US"/>
              <a:pPr>
                <a:defRPr/>
              </a:pPr>
              <a:t>‹#›</a:t>
            </a:fld>
            <a:endParaRPr lang="en-US" altLang="en-US"/>
          </a:p>
        </p:txBody>
      </p:sp>
    </p:spTree>
    <p:extLst>
      <p:ext uri="{BB962C8B-B14F-4D97-AF65-F5344CB8AC3E}">
        <p14:creationId xmlns:p14="http://schemas.microsoft.com/office/powerpoint/2010/main" val="249897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2F489DA-0598-D14B-BAA5-0909DA7C1CDE}"/>
              </a:ext>
            </a:extLst>
          </p:cNvPr>
          <p:cNvSpPr>
            <a:spLocks noGrp="1"/>
          </p:cNvSpPr>
          <p:nvPr>
            <p:ph type="dt" sz="half" idx="10"/>
          </p:nvPr>
        </p:nvSpPr>
        <p:spPr/>
        <p:txBody>
          <a:bodyPr/>
          <a:lstStyle>
            <a:lvl1pPr>
              <a:defRPr/>
            </a:lvl1pPr>
          </a:lstStyle>
          <a:p>
            <a:pPr>
              <a:defRPr/>
            </a:pPr>
            <a:fld id="{1FADC951-36C0-484B-AEA9-EBBD3647A58B}" type="datetimeFigureOut">
              <a:rPr lang="en-US"/>
              <a:pPr>
                <a:defRPr/>
              </a:pPr>
              <a:t>3/10/26</a:t>
            </a:fld>
            <a:endParaRPr lang="en-US"/>
          </a:p>
        </p:txBody>
      </p:sp>
      <p:sp>
        <p:nvSpPr>
          <p:cNvPr id="5" name="Footer Placeholder 4">
            <a:extLst>
              <a:ext uri="{FF2B5EF4-FFF2-40B4-BE49-F238E27FC236}">
                <a16:creationId xmlns:a16="http://schemas.microsoft.com/office/drawing/2014/main" id="{A55A2E57-436B-3D4B-9EF6-5324D12974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921587-38E0-9945-9B57-06F629BFE252}"/>
              </a:ext>
            </a:extLst>
          </p:cNvPr>
          <p:cNvSpPr>
            <a:spLocks noGrp="1"/>
          </p:cNvSpPr>
          <p:nvPr>
            <p:ph type="sldNum" sz="quarter" idx="12"/>
          </p:nvPr>
        </p:nvSpPr>
        <p:spPr/>
        <p:txBody>
          <a:bodyPr/>
          <a:lstStyle>
            <a:lvl1pPr>
              <a:defRPr/>
            </a:lvl1pPr>
          </a:lstStyle>
          <a:p>
            <a:pPr>
              <a:defRPr/>
            </a:pPr>
            <a:fld id="{482313DC-DC6F-DC49-A31A-7F8B24C7DB09}" type="slidenum">
              <a:rPr lang="en-US" altLang="en-US"/>
              <a:pPr>
                <a:defRPr/>
              </a:pPr>
              <a:t>‹#›</a:t>
            </a:fld>
            <a:endParaRPr lang="en-US" altLang="en-US"/>
          </a:p>
        </p:txBody>
      </p:sp>
    </p:spTree>
    <p:extLst>
      <p:ext uri="{BB962C8B-B14F-4D97-AF65-F5344CB8AC3E}">
        <p14:creationId xmlns:p14="http://schemas.microsoft.com/office/powerpoint/2010/main" val="272678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4778454-8D3B-7345-9605-C94AC9911CE5}"/>
              </a:ext>
            </a:extLst>
          </p:cNvPr>
          <p:cNvSpPr>
            <a:spLocks noGrp="1"/>
          </p:cNvSpPr>
          <p:nvPr>
            <p:ph type="dt" sz="half" idx="10"/>
          </p:nvPr>
        </p:nvSpPr>
        <p:spPr/>
        <p:txBody>
          <a:bodyPr/>
          <a:lstStyle>
            <a:lvl1pPr>
              <a:defRPr/>
            </a:lvl1pPr>
          </a:lstStyle>
          <a:p>
            <a:pPr>
              <a:defRPr/>
            </a:pPr>
            <a:fld id="{AE714A81-2D66-4640-83B7-ECA7DD18140E}" type="datetimeFigureOut">
              <a:rPr lang="en-US"/>
              <a:pPr>
                <a:defRPr/>
              </a:pPr>
              <a:t>3/10/26</a:t>
            </a:fld>
            <a:endParaRPr lang="en-US"/>
          </a:p>
        </p:txBody>
      </p:sp>
      <p:sp>
        <p:nvSpPr>
          <p:cNvPr id="5" name="Footer Placeholder 4">
            <a:extLst>
              <a:ext uri="{FF2B5EF4-FFF2-40B4-BE49-F238E27FC236}">
                <a16:creationId xmlns:a16="http://schemas.microsoft.com/office/drawing/2014/main" id="{4C8DC196-BBAE-D644-A99A-DF82C42BE1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2081F6-F1D7-8F4E-91C9-327EAB3BD8E6}"/>
              </a:ext>
            </a:extLst>
          </p:cNvPr>
          <p:cNvSpPr>
            <a:spLocks noGrp="1"/>
          </p:cNvSpPr>
          <p:nvPr>
            <p:ph type="sldNum" sz="quarter" idx="12"/>
          </p:nvPr>
        </p:nvSpPr>
        <p:spPr/>
        <p:txBody>
          <a:bodyPr/>
          <a:lstStyle>
            <a:lvl1pPr>
              <a:defRPr/>
            </a:lvl1pPr>
          </a:lstStyle>
          <a:p>
            <a:pPr>
              <a:defRPr/>
            </a:pPr>
            <a:fld id="{D2443280-3222-564F-A246-0D7A711649C4}" type="slidenum">
              <a:rPr lang="en-US" altLang="en-US"/>
              <a:pPr>
                <a:defRPr/>
              </a:pPr>
              <a:t>‹#›</a:t>
            </a:fld>
            <a:endParaRPr lang="en-US" altLang="en-US"/>
          </a:p>
        </p:txBody>
      </p:sp>
    </p:spTree>
    <p:extLst>
      <p:ext uri="{BB962C8B-B14F-4D97-AF65-F5344CB8AC3E}">
        <p14:creationId xmlns:p14="http://schemas.microsoft.com/office/powerpoint/2010/main" val="81439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311F8E-5161-554A-A46B-8BCF7A7F9521}"/>
              </a:ext>
            </a:extLst>
          </p:cNvPr>
          <p:cNvSpPr>
            <a:spLocks noGrp="1"/>
          </p:cNvSpPr>
          <p:nvPr>
            <p:ph type="dt" sz="half" idx="10"/>
          </p:nvPr>
        </p:nvSpPr>
        <p:spPr/>
        <p:txBody>
          <a:bodyPr/>
          <a:lstStyle>
            <a:lvl1pPr>
              <a:defRPr/>
            </a:lvl1pPr>
          </a:lstStyle>
          <a:p>
            <a:pPr>
              <a:defRPr/>
            </a:pPr>
            <a:fld id="{BE3694B9-2818-9A4B-8E7B-3B6A3AEE70E0}" type="datetimeFigureOut">
              <a:rPr lang="en-US"/>
              <a:pPr>
                <a:defRPr/>
              </a:pPr>
              <a:t>3/10/26</a:t>
            </a:fld>
            <a:endParaRPr lang="en-US"/>
          </a:p>
        </p:txBody>
      </p:sp>
      <p:sp>
        <p:nvSpPr>
          <p:cNvPr id="5" name="Footer Placeholder 4">
            <a:extLst>
              <a:ext uri="{FF2B5EF4-FFF2-40B4-BE49-F238E27FC236}">
                <a16:creationId xmlns:a16="http://schemas.microsoft.com/office/drawing/2014/main" id="{1AFCE9AB-6084-6841-A462-29E41694EB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178D3-74E0-8142-AE13-A22BDB86168F}"/>
              </a:ext>
            </a:extLst>
          </p:cNvPr>
          <p:cNvSpPr>
            <a:spLocks noGrp="1"/>
          </p:cNvSpPr>
          <p:nvPr>
            <p:ph type="sldNum" sz="quarter" idx="12"/>
          </p:nvPr>
        </p:nvSpPr>
        <p:spPr/>
        <p:txBody>
          <a:bodyPr/>
          <a:lstStyle>
            <a:lvl1pPr>
              <a:defRPr/>
            </a:lvl1pPr>
          </a:lstStyle>
          <a:p>
            <a:pPr>
              <a:defRPr/>
            </a:pPr>
            <a:fld id="{B5BFE615-F8DE-A947-8832-D86E0427F1EC}" type="slidenum">
              <a:rPr lang="en-US" altLang="en-US"/>
              <a:pPr>
                <a:defRPr/>
              </a:pPr>
              <a:t>‹#›</a:t>
            </a:fld>
            <a:endParaRPr lang="en-US" altLang="en-US"/>
          </a:p>
        </p:txBody>
      </p:sp>
    </p:spTree>
    <p:extLst>
      <p:ext uri="{BB962C8B-B14F-4D97-AF65-F5344CB8AC3E}">
        <p14:creationId xmlns:p14="http://schemas.microsoft.com/office/powerpoint/2010/main" val="392816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921BBE3-F5CC-114F-827F-A491DFB65FEE}"/>
              </a:ext>
            </a:extLst>
          </p:cNvPr>
          <p:cNvSpPr>
            <a:spLocks noGrp="1"/>
          </p:cNvSpPr>
          <p:nvPr>
            <p:ph type="dt" sz="half" idx="10"/>
          </p:nvPr>
        </p:nvSpPr>
        <p:spPr/>
        <p:txBody>
          <a:bodyPr/>
          <a:lstStyle>
            <a:lvl1pPr>
              <a:defRPr/>
            </a:lvl1pPr>
          </a:lstStyle>
          <a:p>
            <a:pPr>
              <a:defRPr/>
            </a:pPr>
            <a:fld id="{597F861D-5BFA-2246-B861-57C426A55B7E}" type="datetimeFigureOut">
              <a:rPr lang="en-US"/>
              <a:pPr>
                <a:defRPr/>
              </a:pPr>
              <a:t>3/10/26</a:t>
            </a:fld>
            <a:endParaRPr lang="en-US"/>
          </a:p>
        </p:txBody>
      </p:sp>
      <p:sp>
        <p:nvSpPr>
          <p:cNvPr id="6" name="Footer Placeholder 4">
            <a:extLst>
              <a:ext uri="{FF2B5EF4-FFF2-40B4-BE49-F238E27FC236}">
                <a16:creationId xmlns:a16="http://schemas.microsoft.com/office/drawing/2014/main" id="{83D58B6E-EB18-D14A-8BD3-832D4A206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06109E-7812-B841-BDEA-683B571AF119}"/>
              </a:ext>
            </a:extLst>
          </p:cNvPr>
          <p:cNvSpPr>
            <a:spLocks noGrp="1"/>
          </p:cNvSpPr>
          <p:nvPr>
            <p:ph type="sldNum" sz="quarter" idx="12"/>
          </p:nvPr>
        </p:nvSpPr>
        <p:spPr/>
        <p:txBody>
          <a:bodyPr/>
          <a:lstStyle>
            <a:lvl1pPr>
              <a:defRPr/>
            </a:lvl1pPr>
          </a:lstStyle>
          <a:p>
            <a:pPr>
              <a:defRPr/>
            </a:pPr>
            <a:fld id="{0156C981-E5AA-5B45-8242-FD5466C3FB13}" type="slidenum">
              <a:rPr lang="en-US" altLang="en-US"/>
              <a:pPr>
                <a:defRPr/>
              </a:pPr>
              <a:t>‹#›</a:t>
            </a:fld>
            <a:endParaRPr lang="en-US" altLang="en-US"/>
          </a:p>
        </p:txBody>
      </p:sp>
    </p:spTree>
    <p:extLst>
      <p:ext uri="{BB962C8B-B14F-4D97-AF65-F5344CB8AC3E}">
        <p14:creationId xmlns:p14="http://schemas.microsoft.com/office/powerpoint/2010/main" val="427877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06F97C3-3D9F-6D47-A08B-447DDEF8D5AB}"/>
              </a:ext>
            </a:extLst>
          </p:cNvPr>
          <p:cNvSpPr>
            <a:spLocks noGrp="1"/>
          </p:cNvSpPr>
          <p:nvPr>
            <p:ph type="dt" sz="half" idx="10"/>
          </p:nvPr>
        </p:nvSpPr>
        <p:spPr/>
        <p:txBody>
          <a:bodyPr/>
          <a:lstStyle>
            <a:lvl1pPr>
              <a:defRPr/>
            </a:lvl1pPr>
          </a:lstStyle>
          <a:p>
            <a:pPr>
              <a:defRPr/>
            </a:pPr>
            <a:fld id="{BD57449E-A7B4-6C41-A92B-8DC8587A018D}" type="datetimeFigureOut">
              <a:rPr lang="en-US"/>
              <a:pPr>
                <a:defRPr/>
              </a:pPr>
              <a:t>3/10/26</a:t>
            </a:fld>
            <a:endParaRPr lang="en-US"/>
          </a:p>
        </p:txBody>
      </p:sp>
      <p:sp>
        <p:nvSpPr>
          <p:cNvPr id="8" name="Footer Placeholder 4">
            <a:extLst>
              <a:ext uri="{FF2B5EF4-FFF2-40B4-BE49-F238E27FC236}">
                <a16:creationId xmlns:a16="http://schemas.microsoft.com/office/drawing/2014/main" id="{BF68BF59-C60A-B748-909B-1578F71D107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917404D-C2E1-A844-B4A3-899A2EF8AAEC}"/>
              </a:ext>
            </a:extLst>
          </p:cNvPr>
          <p:cNvSpPr>
            <a:spLocks noGrp="1"/>
          </p:cNvSpPr>
          <p:nvPr>
            <p:ph type="sldNum" sz="quarter" idx="12"/>
          </p:nvPr>
        </p:nvSpPr>
        <p:spPr/>
        <p:txBody>
          <a:bodyPr/>
          <a:lstStyle>
            <a:lvl1pPr>
              <a:defRPr/>
            </a:lvl1pPr>
          </a:lstStyle>
          <a:p>
            <a:pPr>
              <a:defRPr/>
            </a:pPr>
            <a:fld id="{BD5D365D-11A3-7644-9B3F-7A8ED0FB11D2}" type="slidenum">
              <a:rPr lang="en-US" altLang="en-US"/>
              <a:pPr>
                <a:defRPr/>
              </a:pPr>
              <a:t>‹#›</a:t>
            </a:fld>
            <a:endParaRPr lang="en-US" altLang="en-US"/>
          </a:p>
        </p:txBody>
      </p:sp>
    </p:spTree>
    <p:extLst>
      <p:ext uri="{BB962C8B-B14F-4D97-AF65-F5344CB8AC3E}">
        <p14:creationId xmlns:p14="http://schemas.microsoft.com/office/powerpoint/2010/main" val="236724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A3DE3CE-0AB9-CF4F-BEE5-B51F896CB3A3}"/>
              </a:ext>
            </a:extLst>
          </p:cNvPr>
          <p:cNvSpPr>
            <a:spLocks noGrp="1"/>
          </p:cNvSpPr>
          <p:nvPr>
            <p:ph type="dt" sz="half" idx="10"/>
          </p:nvPr>
        </p:nvSpPr>
        <p:spPr/>
        <p:txBody>
          <a:bodyPr/>
          <a:lstStyle>
            <a:lvl1pPr>
              <a:defRPr/>
            </a:lvl1pPr>
          </a:lstStyle>
          <a:p>
            <a:pPr>
              <a:defRPr/>
            </a:pPr>
            <a:fld id="{EA855697-F1E0-594B-AE0C-E51527D448E4}" type="datetimeFigureOut">
              <a:rPr lang="en-US"/>
              <a:pPr>
                <a:defRPr/>
              </a:pPr>
              <a:t>3/10/26</a:t>
            </a:fld>
            <a:endParaRPr lang="en-US"/>
          </a:p>
        </p:txBody>
      </p:sp>
      <p:sp>
        <p:nvSpPr>
          <p:cNvPr id="4" name="Footer Placeholder 4">
            <a:extLst>
              <a:ext uri="{FF2B5EF4-FFF2-40B4-BE49-F238E27FC236}">
                <a16:creationId xmlns:a16="http://schemas.microsoft.com/office/drawing/2014/main" id="{A74F9569-A72C-894B-8251-2264DEE60CD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9BDCF1-AE75-3D4B-A10D-ECCFD08DF8C5}"/>
              </a:ext>
            </a:extLst>
          </p:cNvPr>
          <p:cNvSpPr>
            <a:spLocks noGrp="1"/>
          </p:cNvSpPr>
          <p:nvPr>
            <p:ph type="sldNum" sz="quarter" idx="12"/>
          </p:nvPr>
        </p:nvSpPr>
        <p:spPr/>
        <p:txBody>
          <a:bodyPr/>
          <a:lstStyle>
            <a:lvl1pPr>
              <a:defRPr/>
            </a:lvl1pPr>
          </a:lstStyle>
          <a:p>
            <a:pPr>
              <a:defRPr/>
            </a:pPr>
            <a:fld id="{B6FD9936-35D7-6742-A846-D24CE7765D20}" type="slidenum">
              <a:rPr lang="en-US" altLang="en-US"/>
              <a:pPr>
                <a:defRPr/>
              </a:pPr>
              <a:t>‹#›</a:t>
            </a:fld>
            <a:endParaRPr lang="en-US" altLang="en-US"/>
          </a:p>
        </p:txBody>
      </p:sp>
    </p:spTree>
    <p:extLst>
      <p:ext uri="{BB962C8B-B14F-4D97-AF65-F5344CB8AC3E}">
        <p14:creationId xmlns:p14="http://schemas.microsoft.com/office/powerpoint/2010/main" val="279454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348115-E40A-6C41-90DC-9DD591635FEB}"/>
              </a:ext>
            </a:extLst>
          </p:cNvPr>
          <p:cNvSpPr>
            <a:spLocks noGrp="1"/>
          </p:cNvSpPr>
          <p:nvPr>
            <p:ph type="dt" sz="half" idx="10"/>
          </p:nvPr>
        </p:nvSpPr>
        <p:spPr/>
        <p:txBody>
          <a:bodyPr/>
          <a:lstStyle>
            <a:lvl1pPr>
              <a:defRPr/>
            </a:lvl1pPr>
          </a:lstStyle>
          <a:p>
            <a:pPr>
              <a:defRPr/>
            </a:pPr>
            <a:fld id="{64B204E4-E931-934B-8D4A-B6B5E3B60D59}" type="datetimeFigureOut">
              <a:rPr lang="en-US"/>
              <a:pPr>
                <a:defRPr/>
              </a:pPr>
              <a:t>3/10/26</a:t>
            </a:fld>
            <a:endParaRPr lang="en-US"/>
          </a:p>
        </p:txBody>
      </p:sp>
      <p:sp>
        <p:nvSpPr>
          <p:cNvPr id="3" name="Footer Placeholder 4">
            <a:extLst>
              <a:ext uri="{FF2B5EF4-FFF2-40B4-BE49-F238E27FC236}">
                <a16:creationId xmlns:a16="http://schemas.microsoft.com/office/drawing/2014/main" id="{21C988A0-86B5-8D4B-B731-AAA98CF532F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1C067AF-A285-F447-95A9-BAC747478F27}"/>
              </a:ext>
            </a:extLst>
          </p:cNvPr>
          <p:cNvSpPr>
            <a:spLocks noGrp="1"/>
          </p:cNvSpPr>
          <p:nvPr>
            <p:ph type="sldNum" sz="quarter" idx="12"/>
          </p:nvPr>
        </p:nvSpPr>
        <p:spPr/>
        <p:txBody>
          <a:bodyPr/>
          <a:lstStyle>
            <a:lvl1pPr>
              <a:defRPr/>
            </a:lvl1pPr>
          </a:lstStyle>
          <a:p>
            <a:pPr>
              <a:defRPr/>
            </a:pPr>
            <a:fld id="{EE446420-BED9-4B4A-B7C4-40687F9AAC04}" type="slidenum">
              <a:rPr lang="en-US" altLang="en-US"/>
              <a:pPr>
                <a:defRPr/>
              </a:pPr>
              <a:t>‹#›</a:t>
            </a:fld>
            <a:endParaRPr lang="en-US" altLang="en-US"/>
          </a:p>
        </p:txBody>
      </p:sp>
    </p:spTree>
    <p:extLst>
      <p:ext uri="{BB962C8B-B14F-4D97-AF65-F5344CB8AC3E}">
        <p14:creationId xmlns:p14="http://schemas.microsoft.com/office/powerpoint/2010/main" val="245981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A991296-5919-BE4E-87C4-4250CE5D4290}"/>
              </a:ext>
            </a:extLst>
          </p:cNvPr>
          <p:cNvSpPr>
            <a:spLocks noGrp="1"/>
          </p:cNvSpPr>
          <p:nvPr>
            <p:ph type="dt" sz="half" idx="10"/>
          </p:nvPr>
        </p:nvSpPr>
        <p:spPr/>
        <p:txBody>
          <a:bodyPr/>
          <a:lstStyle>
            <a:lvl1pPr>
              <a:defRPr/>
            </a:lvl1pPr>
          </a:lstStyle>
          <a:p>
            <a:pPr>
              <a:defRPr/>
            </a:pPr>
            <a:fld id="{CF7E32A6-86D6-424F-A789-4BC8AE5A8000}" type="datetimeFigureOut">
              <a:rPr lang="en-US"/>
              <a:pPr>
                <a:defRPr/>
              </a:pPr>
              <a:t>3/10/26</a:t>
            </a:fld>
            <a:endParaRPr lang="en-US"/>
          </a:p>
        </p:txBody>
      </p:sp>
      <p:sp>
        <p:nvSpPr>
          <p:cNvPr id="6" name="Footer Placeholder 4">
            <a:extLst>
              <a:ext uri="{FF2B5EF4-FFF2-40B4-BE49-F238E27FC236}">
                <a16:creationId xmlns:a16="http://schemas.microsoft.com/office/drawing/2014/main" id="{D392CB3D-5F76-DE4D-AB05-5E40BC552F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8C59B2-4407-5242-A6A9-EF2F09F3CB07}"/>
              </a:ext>
            </a:extLst>
          </p:cNvPr>
          <p:cNvSpPr>
            <a:spLocks noGrp="1"/>
          </p:cNvSpPr>
          <p:nvPr>
            <p:ph type="sldNum" sz="quarter" idx="12"/>
          </p:nvPr>
        </p:nvSpPr>
        <p:spPr/>
        <p:txBody>
          <a:bodyPr/>
          <a:lstStyle>
            <a:lvl1pPr>
              <a:defRPr/>
            </a:lvl1pPr>
          </a:lstStyle>
          <a:p>
            <a:pPr>
              <a:defRPr/>
            </a:pPr>
            <a:fld id="{E9B54EA0-EB50-6741-8407-828E157592B2}" type="slidenum">
              <a:rPr lang="en-US" altLang="en-US"/>
              <a:pPr>
                <a:defRPr/>
              </a:pPr>
              <a:t>‹#›</a:t>
            </a:fld>
            <a:endParaRPr lang="en-US" altLang="en-US"/>
          </a:p>
        </p:txBody>
      </p:sp>
    </p:spTree>
    <p:extLst>
      <p:ext uri="{BB962C8B-B14F-4D97-AF65-F5344CB8AC3E}">
        <p14:creationId xmlns:p14="http://schemas.microsoft.com/office/powerpoint/2010/main" val="225811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2581E9-4396-5A47-86B6-15210340DF8C}"/>
              </a:ext>
            </a:extLst>
          </p:cNvPr>
          <p:cNvSpPr>
            <a:spLocks noGrp="1"/>
          </p:cNvSpPr>
          <p:nvPr>
            <p:ph type="dt" sz="half" idx="10"/>
          </p:nvPr>
        </p:nvSpPr>
        <p:spPr/>
        <p:txBody>
          <a:bodyPr/>
          <a:lstStyle>
            <a:lvl1pPr>
              <a:defRPr/>
            </a:lvl1pPr>
          </a:lstStyle>
          <a:p>
            <a:pPr>
              <a:defRPr/>
            </a:pPr>
            <a:fld id="{081C7805-8394-C542-B1D1-4301FC49E2A7}" type="datetimeFigureOut">
              <a:rPr lang="en-US"/>
              <a:pPr>
                <a:defRPr/>
              </a:pPr>
              <a:t>3/10/26</a:t>
            </a:fld>
            <a:endParaRPr lang="en-US"/>
          </a:p>
        </p:txBody>
      </p:sp>
      <p:sp>
        <p:nvSpPr>
          <p:cNvPr id="6" name="Footer Placeholder 4">
            <a:extLst>
              <a:ext uri="{FF2B5EF4-FFF2-40B4-BE49-F238E27FC236}">
                <a16:creationId xmlns:a16="http://schemas.microsoft.com/office/drawing/2014/main" id="{23B8B894-AE00-D348-A0C0-02EB2AE1DA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E660FF-D53F-0E40-B8C4-527FF72850C6}"/>
              </a:ext>
            </a:extLst>
          </p:cNvPr>
          <p:cNvSpPr>
            <a:spLocks noGrp="1"/>
          </p:cNvSpPr>
          <p:nvPr>
            <p:ph type="sldNum" sz="quarter" idx="12"/>
          </p:nvPr>
        </p:nvSpPr>
        <p:spPr/>
        <p:txBody>
          <a:bodyPr/>
          <a:lstStyle>
            <a:lvl1pPr>
              <a:defRPr/>
            </a:lvl1pPr>
          </a:lstStyle>
          <a:p>
            <a:pPr>
              <a:defRPr/>
            </a:pPr>
            <a:fld id="{910D4250-0296-DC4A-8CAE-FA8B6D3EC71E}" type="slidenum">
              <a:rPr lang="en-US" altLang="en-US"/>
              <a:pPr>
                <a:defRPr/>
              </a:pPr>
              <a:t>‹#›</a:t>
            </a:fld>
            <a:endParaRPr lang="en-US" altLang="en-US"/>
          </a:p>
        </p:txBody>
      </p:sp>
    </p:spTree>
    <p:extLst>
      <p:ext uri="{BB962C8B-B14F-4D97-AF65-F5344CB8AC3E}">
        <p14:creationId xmlns:p14="http://schemas.microsoft.com/office/powerpoint/2010/main" val="231812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BE8DDF-DFA6-2A49-A93B-67A3AF474BE2}"/>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4E42FF-9365-8345-99EC-74C9E46C6B3E}"/>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BF884B-7F8B-5141-988F-10721E957DB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467D79C-F8AC-6A4C-BD93-CC356B7F8BC8}" type="datetimeFigureOut">
              <a:rPr lang="en-US"/>
              <a:pPr>
                <a:defRPr/>
              </a:pPr>
              <a:t>3/10/26</a:t>
            </a:fld>
            <a:endParaRPr lang="en-US"/>
          </a:p>
        </p:txBody>
      </p:sp>
      <p:sp>
        <p:nvSpPr>
          <p:cNvPr id="5" name="Footer Placeholder 4">
            <a:extLst>
              <a:ext uri="{FF2B5EF4-FFF2-40B4-BE49-F238E27FC236}">
                <a16:creationId xmlns:a16="http://schemas.microsoft.com/office/drawing/2014/main" id="{A65F0B78-F213-5148-8F8C-D1F218B60A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5815B6C-B14B-6C41-B58A-2540A0CAAF0F}"/>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D71F3A8-3A7C-8945-8668-E1DE6F16A3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ubtitle 2">
            <a:extLst>
              <a:ext uri="{FF2B5EF4-FFF2-40B4-BE49-F238E27FC236}">
                <a16:creationId xmlns:a16="http://schemas.microsoft.com/office/drawing/2014/main" id="{279E7ED7-8A2A-164F-95D2-B9B70C4910F3}"/>
              </a:ext>
            </a:extLst>
          </p:cNvPr>
          <p:cNvSpPr>
            <a:spLocks noGrp="1" noChangeArrowheads="1"/>
          </p:cNvSpPr>
          <p:nvPr>
            <p:ph type="subTitle" idx="1"/>
          </p:nvPr>
        </p:nvSpPr>
        <p:spPr>
          <a:xfrm>
            <a:off x="1719263" y="1789113"/>
            <a:ext cx="7135812" cy="3340100"/>
          </a:xfrm>
        </p:spPr>
        <p:txBody>
          <a:bodyPr/>
          <a:lstStyle/>
          <a:p>
            <a:r>
              <a:rPr lang="en-US" dirty="0"/>
              <a:t>Today, we celebrate Easter and the hope brought by the risen Christ amid a world that seems more chaotic and destructive every day. Pray that God’s people would remember to be “Easter people” every day, displaying the love of Jesus through the everyday acts of seeking justice, doing service and hoping for a better future.</a:t>
            </a:r>
          </a:p>
        </p:txBody>
      </p:sp>
      <p:sp>
        <p:nvSpPr>
          <p:cNvPr id="13314" name="TextBox 7">
            <a:extLst>
              <a:ext uri="{FF2B5EF4-FFF2-40B4-BE49-F238E27FC236}">
                <a16:creationId xmlns:a16="http://schemas.microsoft.com/office/drawing/2014/main" id="{6F81166C-9E6F-DC4A-885D-5F677CFE2DD0}"/>
              </a:ext>
            </a:extLst>
          </p:cNvPr>
          <p:cNvSpPr txBox="1">
            <a:spLocks noChangeArrowheads="1"/>
          </p:cNvSpPr>
          <p:nvPr/>
        </p:nvSpPr>
        <p:spPr bwMode="auto">
          <a:xfrm>
            <a:off x="1708870" y="4417112"/>
            <a:ext cx="2411412"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April 5, 2026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000" y="1"/>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782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ubtitle 2">
            <a:extLst>
              <a:ext uri="{FF2B5EF4-FFF2-40B4-BE49-F238E27FC236}">
                <a16:creationId xmlns:a16="http://schemas.microsoft.com/office/drawing/2014/main" id="{194C829D-E744-2749-A7F1-3AFE02F6FC55}"/>
              </a:ext>
            </a:extLst>
          </p:cNvPr>
          <p:cNvSpPr>
            <a:spLocks noGrp="1" noChangeArrowheads="1"/>
          </p:cNvSpPr>
          <p:nvPr>
            <p:ph type="subTitle" idx="1"/>
          </p:nvPr>
        </p:nvSpPr>
        <p:spPr>
          <a:xfrm>
            <a:off x="1719263" y="1789113"/>
            <a:ext cx="6946900" cy="3340100"/>
          </a:xfrm>
        </p:spPr>
        <p:txBody>
          <a:bodyPr/>
          <a:lstStyle/>
          <a:p>
            <a:r>
              <a:rPr lang="en-US" dirty="0"/>
              <a:t>This week, four SOOP participants will begin two-week assignments at Hesston (Kansas) College and Iglesia Cristiana Roca de Refugio in San Antonio, Texas. Additionally, another couple will wrap up a one-month SOOP placement in Calais, France, this week. Praise God for the willingness of these participants to give of their time and talents. </a:t>
            </a:r>
          </a:p>
        </p:txBody>
      </p:sp>
      <p:sp>
        <p:nvSpPr>
          <p:cNvPr id="15362" name="TextBox 7">
            <a:extLst>
              <a:ext uri="{FF2B5EF4-FFF2-40B4-BE49-F238E27FC236}">
                <a16:creationId xmlns:a16="http://schemas.microsoft.com/office/drawing/2014/main" id="{141B1ED1-9581-6E46-A1B5-3F5F9F8E415C}"/>
              </a:ext>
            </a:extLst>
          </p:cNvPr>
          <p:cNvSpPr txBox="1">
            <a:spLocks noChangeArrowheads="1"/>
          </p:cNvSpPr>
          <p:nvPr/>
        </p:nvSpPr>
        <p:spPr bwMode="auto">
          <a:xfrm>
            <a:off x="1719263" y="4749800"/>
            <a:ext cx="2411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April 12, 2026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803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ubtitle 2">
            <a:extLst>
              <a:ext uri="{FF2B5EF4-FFF2-40B4-BE49-F238E27FC236}">
                <a16:creationId xmlns:a16="http://schemas.microsoft.com/office/drawing/2014/main" id="{96A5496D-2A77-8847-A42A-DB0C2A9000D1}"/>
              </a:ext>
            </a:extLst>
          </p:cNvPr>
          <p:cNvSpPr>
            <a:spLocks noGrp="1" noChangeArrowheads="1"/>
          </p:cNvSpPr>
          <p:nvPr>
            <p:ph type="subTitle" idx="1"/>
          </p:nvPr>
        </p:nvSpPr>
        <p:spPr>
          <a:xfrm>
            <a:off x="1719263" y="1789113"/>
            <a:ext cx="6946900" cy="3340100"/>
          </a:xfrm>
        </p:spPr>
        <p:txBody>
          <a:bodyPr/>
          <a:lstStyle/>
          <a:p>
            <a:r>
              <a:rPr lang="en-US" dirty="0"/>
              <a:t>Caleb and Stephanie Schrock-Hurst have been onsite at Mennonite Christian Hospital (MCH) in Hualien, Taiwan, for more than two months. Pray that the Bible study they are now leading with MCH staff will be a fruitful and fulfilling time of study and fellowship for all involved.</a:t>
            </a:r>
          </a:p>
        </p:txBody>
      </p:sp>
      <p:sp>
        <p:nvSpPr>
          <p:cNvPr id="17410" name="TextBox 7">
            <a:extLst>
              <a:ext uri="{FF2B5EF4-FFF2-40B4-BE49-F238E27FC236}">
                <a16:creationId xmlns:a16="http://schemas.microsoft.com/office/drawing/2014/main" id="{5B4C7CF8-1D46-F243-86BA-A7D4220AAFEB}"/>
              </a:ext>
            </a:extLst>
          </p:cNvPr>
          <p:cNvSpPr txBox="1">
            <a:spLocks noChangeArrowheads="1"/>
          </p:cNvSpPr>
          <p:nvPr/>
        </p:nvSpPr>
        <p:spPr bwMode="auto">
          <a:xfrm>
            <a:off x="1719263" y="4090121"/>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April 19, 2026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69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ubtitle 2">
            <a:extLst>
              <a:ext uri="{FF2B5EF4-FFF2-40B4-BE49-F238E27FC236}">
                <a16:creationId xmlns:a16="http://schemas.microsoft.com/office/drawing/2014/main" id="{B783A5D6-0315-194E-8203-7CA7FD45DF79}"/>
              </a:ext>
            </a:extLst>
          </p:cNvPr>
          <p:cNvSpPr>
            <a:spLocks noGrp="1" noChangeArrowheads="1"/>
          </p:cNvSpPr>
          <p:nvPr>
            <p:ph type="subTitle" idx="1"/>
          </p:nvPr>
        </p:nvSpPr>
        <p:spPr>
          <a:xfrm>
            <a:off x="1719263" y="1789113"/>
            <a:ext cx="6946900" cy="3340100"/>
          </a:xfrm>
        </p:spPr>
        <p:txBody>
          <a:bodyPr/>
          <a:lstStyle/>
          <a:p>
            <a:r>
              <a:rPr lang="en-US" dirty="0"/>
              <a:t>Laura and Nick Sharp, and their two children, are nearing the end of their one-year service term in La Mesa, Colombia, where they offer educational support at the Colegio Americano Menno. Pray that they are able use these final two months in Colombia to continue the relationships they have built, while also preparing themselves and the children they help teach for their inevitable good-byes.</a:t>
            </a:r>
          </a:p>
        </p:txBody>
      </p:sp>
      <p:sp>
        <p:nvSpPr>
          <p:cNvPr id="19458" name="TextBox 7">
            <a:extLst>
              <a:ext uri="{FF2B5EF4-FFF2-40B4-BE49-F238E27FC236}">
                <a16:creationId xmlns:a16="http://schemas.microsoft.com/office/drawing/2014/main" id="{B228FFE2-194E-7947-98E2-127618AE3E5B}"/>
              </a:ext>
            </a:extLst>
          </p:cNvPr>
          <p:cNvSpPr txBox="1">
            <a:spLocks noChangeArrowheads="1"/>
          </p:cNvSpPr>
          <p:nvPr/>
        </p:nvSpPr>
        <p:spPr bwMode="auto">
          <a:xfrm>
            <a:off x="1719263" y="5129213"/>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April 26, 2026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3409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4072</TotalTime>
  <Words>264</Words>
  <Application>Microsoft Macintosh PowerPoint</Application>
  <PresentationFormat>On-screen Show (4:3)</PresentationFormat>
  <Paragraphs>8</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Cynthia Friesen Coyle</cp:lastModifiedBy>
  <cp:revision>74</cp:revision>
  <dcterms:created xsi:type="dcterms:W3CDTF">2019-10-21T13:37:06Z</dcterms:created>
  <dcterms:modified xsi:type="dcterms:W3CDTF">2026-03-10T18:53:39Z</dcterms:modified>
</cp:coreProperties>
</file>