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sldIdLst>
    <p:sldId id="256" r:id="rId2"/>
    <p:sldId id="268" r:id="rId3"/>
    <p:sldId id="259" r:id="rId4"/>
    <p:sldId id="269" r:id="rId5"/>
    <p:sldId id="261" r:id="rId6"/>
    <p:sldId id="270" r:id="rId7"/>
    <p:sldId id="263" r:id="rId8"/>
    <p:sldId id="271" r:id="rId9"/>
  </p:sldIdLst>
  <p:sldSz cx="9144000" cy="6858000" type="screen4x3"/>
  <p:notesSz cx="6858000" cy="9144000"/>
  <p:defaultTextStyle>
    <a:defPPr>
      <a:defRPr lang="en-US"/>
    </a:defPPr>
    <a:lvl1pPr algn="l" defTabSz="457200" rtl="0" eaLnBrk="0" fontAlgn="base" hangingPunct="0">
      <a:spcBef>
        <a:spcPct val="0"/>
      </a:spcBef>
      <a:spcAft>
        <a:spcPct val="0"/>
      </a:spcAft>
      <a:defRPr kern="1200">
        <a:solidFill>
          <a:schemeClr val="tx1"/>
        </a:solidFill>
        <a:latin typeface="Cambria" panose="02040503050406030204" pitchFamily="18" charset="0"/>
        <a:ea typeface="+mn-ea"/>
        <a:cs typeface="+mn-cs"/>
      </a:defRPr>
    </a:lvl1pPr>
    <a:lvl2pPr marL="457200" algn="l" defTabSz="457200" rtl="0" eaLnBrk="0" fontAlgn="base" hangingPunct="0">
      <a:spcBef>
        <a:spcPct val="0"/>
      </a:spcBef>
      <a:spcAft>
        <a:spcPct val="0"/>
      </a:spcAft>
      <a:defRPr kern="1200">
        <a:solidFill>
          <a:schemeClr val="tx1"/>
        </a:solidFill>
        <a:latin typeface="Cambria" panose="02040503050406030204" pitchFamily="18" charset="0"/>
        <a:ea typeface="+mn-ea"/>
        <a:cs typeface="+mn-cs"/>
      </a:defRPr>
    </a:lvl2pPr>
    <a:lvl3pPr marL="914400" algn="l" defTabSz="457200" rtl="0" eaLnBrk="0" fontAlgn="base" hangingPunct="0">
      <a:spcBef>
        <a:spcPct val="0"/>
      </a:spcBef>
      <a:spcAft>
        <a:spcPct val="0"/>
      </a:spcAft>
      <a:defRPr kern="1200">
        <a:solidFill>
          <a:schemeClr val="tx1"/>
        </a:solidFill>
        <a:latin typeface="Cambria" panose="02040503050406030204" pitchFamily="18" charset="0"/>
        <a:ea typeface="+mn-ea"/>
        <a:cs typeface="+mn-cs"/>
      </a:defRPr>
    </a:lvl3pPr>
    <a:lvl4pPr marL="1371600" algn="l" defTabSz="457200" rtl="0" eaLnBrk="0" fontAlgn="base" hangingPunct="0">
      <a:spcBef>
        <a:spcPct val="0"/>
      </a:spcBef>
      <a:spcAft>
        <a:spcPct val="0"/>
      </a:spcAft>
      <a:defRPr kern="1200">
        <a:solidFill>
          <a:schemeClr val="tx1"/>
        </a:solidFill>
        <a:latin typeface="Cambria" panose="02040503050406030204" pitchFamily="18" charset="0"/>
        <a:ea typeface="+mn-ea"/>
        <a:cs typeface="+mn-cs"/>
      </a:defRPr>
    </a:lvl4pPr>
    <a:lvl5pPr marL="1828800" algn="l" defTabSz="457200" rtl="0" eaLnBrk="0" fontAlgn="base" hangingPunct="0">
      <a:spcBef>
        <a:spcPct val="0"/>
      </a:spcBef>
      <a:spcAft>
        <a:spcPct val="0"/>
      </a:spcAft>
      <a:defRPr kern="1200">
        <a:solidFill>
          <a:schemeClr val="tx1"/>
        </a:solidFill>
        <a:latin typeface="Cambria" panose="02040503050406030204" pitchFamily="18" charset="0"/>
        <a:ea typeface="+mn-ea"/>
        <a:cs typeface="+mn-cs"/>
      </a:defRPr>
    </a:lvl5pPr>
    <a:lvl6pPr marL="2286000" algn="l" defTabSz="914400" rtl="0" eaLnBrk="1" latinLnBrk="0" hangingPunct="1">
      <a:defRPr kern="1200">
        <a:solidFill>
          <a:schemeClr val="tx1"/>
        </a:solidFill>
        <a:latin typeface="Cambria" panose="02040503050406030204" pitchFamily="18" charset="0"/>
        <a:ea typeface="+mn-ea"/>
        <a:cs typeface="+mn-cs"/>
      </a:defRPr>
    </a:lvl6pPr>
    <a:lvl7pPr marL="2743200" algn="l" defTabSz="914400" rtl="0" eaLnBrk="1" latinLnBrk="0" hangingPunct="1">
      <a:defRPr kern="1200">
        <a:solidFill>
          <a:schemeClr val="tx1"/>
        </a:solidFill>
        <a:latin typeface="Cambria" panose="02040503050406030204" pitchFamily="18" charset="0"/>
        <a:ea typeface="+mn-ea"/>
        <a:cs typeface="+mn-cs"/>
      </a:defRPr>
    </a:lvl7pPr>
    <a:lvl8pPr marL="3200400" algn="l" defTabSz="914400" rtl="0" eaLnBrk="1" latinLnBrk="0" hangingPunct="1">
      <a:defRPr kern="1200">
        <a:solidFill>
          <a:schemeClr val="tx1"/>
        </a:solidFill>
        <a:latin typeface="Cambria" panose="02040503050406030204" pitchFamily="18" charset="0"/>
        <a:ea typeface="+mn-ea"/>
        <a:cs typeface="+mn-cs"/>
      </a:defRPr>
    </a:lvl8pPr>
    <a:lvl9pPr marL="3657600" algn="l" defTabSz="914400" rtl="0" eaLnBrk="1" latinLnBrk="0" hangingPunct="1">
      <a:defRPr kern="1200">
        <a:solidFill>
          <a:schemeClr val="tx1"/>
        </a:solidFill>
        <a:latin typeface="Cambria" panose="02040503050406030204" pitchFamily="18" charset="0"/>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63081D8-9477-DF4A-B5AF-195E0BFE32D7}" v="15" dt="2026-06-11T16:01:18.75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1"/>
    <p:restoredTop sz="96164"/>
  </p:normalViewPr>
  <p:slideViewPr>
    <p:cSldViewPr snapToGrid="0" snapToObjects="1">
      <p:cViewPr varScale="1">
        <p:scale>
          <a:sx n="122" d="100"/>
          <a:sy n="122" d="100"/>
        </p:scale>
        <p:origin x="696" y="20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5" Type="http://schemas.microsoft.com/office/2015/10/relationships/revisionInfo" Target="revisionInfo.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David Fast" userId="a35ce25b-97d6-44b2-a098-61c5168a812c" providerId="ADAL" clId="{D545E8C7-3371-5087-A1F5-125A8D69876B}"/>
    <pc:docChg chg="modSld">
      <pc:chgData name="David Fast" userId="a35ce25b-97d6-44b2-a098-61c5168a812c" providerId="ADAL" clId="{D545E8C7-3371-5087-A1F5-125A8D69876B}" dt="2026-06-11T16:01:33.076" v="50"/>
      <pc:docMkLst>
        <pc:docMk/>
      </pc:docMkLst>
      <pc:sldChg chg="modSp mod">
        <pc:chgData name="David Fast" userId="a35ce25b-97d6-44b2-a098-61c5168a812c" providerId="ADAL" clId="{D545E8C7-3371-5087-A1F5-125A8D69876B}" dt="2026-06-11T15:37:31.088" v="6" actId="20577"/>
        <pc:sldMkLst>
          <pc:docMk/>
          <pc:sldMk cId="0" sldId="256"/>
        </pc:sldMkLst>
        <pc:spChg chg="mod">
          <ac:chgData name="David Fast" userId="a35ce25b-97d6-44b2-a098-61c5168a812c" providerId="ADAL" clId="{D545E8C7-3371-5087-A1F5-125A8D69876B}" dt="2026-06-11T15:37:17.379" v="0"/>
          <ac:spMkLst>
            <pc:docMk/>
            <pc:sldMk cId="0" sldId="256"/>
            <ac:spMk id="13313" creationId="{279E7ED7-8A2A-164F-95D2-B9B70C4910F3}"/>
          </ac:spMkLst>
        </pc:spChg>
        <pc:spChg chg="mod">
          <ac:chgData name="David Fast" userId="a35ce25b-97d6-44b2-a098-61c5168a812c" providerId="ADAL" clId="{D545E8C7-3371-5087-A1F5-125A8D69876B}" dt="2026-06-11T15:37:31.088" v="6" actId="20577"/>
          <ac:spMkLst>
            <pc:docMk/>
            <pc:sldMk cId="0" sldId="256"/>
            <ac:spMk id="13314" creationId="{6F81166C-9E6F-DC4A-885D-5F677CFE2DD0}"/>
          </ac:spMkLst>
        </pc:spChg>
      </pc:sldChg>
      <pc:sldChg chg="modSp mod">
        <pc:chgData name="David Fast" userId="a35ce25b-97d6-44b2-a098-61c5168a812c" providerId="ADAL" clId="{D545E8C7-3371-5087-A1F5-125A8D69876B}" dt="2026-06-11T15:38:49.061" v="15" actId="1076"/>
        <pc:sldMkLst>
          <pc:docMk/>
          <pc:sldMk cId="0" sldId="259"/>
        </pc:sldMkLst>
        <pc:spChg chg="mod">
          <ac:chgData name="David Fast" userId="a35ce25b-97d6-44b2-a098-61c5168a812c" providerId="ADAL" clId="{D545E8C7-3371-5087-A1F5-125A8D69876B}" dt="2026-06-11T15:38:28.190" v="7"/>
          <ac:spMkLst>
            <pc:docMk/>
            <pc:sldMk cId="0" sldId="259"/>
            <ac:spMk id="15361" creationId="{194C829D-E744-2749-A7F1-3AFE02F6FC55}"/>
          </ac:spMkLst>
        </pc:spChg>
        <pc:spChg chg="mod">
          <ac:chgData name="David Fast" userId="a35ce25b-97d6-44b2-a098-61c5168a812c" providerId="ADAL" clId="{D545E8C7-3371-5087-A1F5-125A8D69876B}" dt="2026-06-11T15:38:49.061" v="15" actId="1076"/>
          <ac:spMkLst>
            <pc:docMk/>
            <pc:sldMk cId="0" sldId="259"/>
            <ac:spMk id="15362" creationId="{141B1ED1-9581-6E46-A1B5-3F5F9F8E415C}"/>
          </ac:spMkLst>
        </pc:spChg>
      </pc:sldChg>
      <pc:sldChg chg="modSp mod">
        <pc:chgData name="David Fast" userId="a35ce25b-97d6-44b2-a098-61c5168a812c" providerId="ADAL" clId="{D545E8C7-3371-5087-A1F5-125A8D69876B}" dt="2026-06-11T15:39:20.060" v="25" actId="20577"/>
        <pc:sldMkLst>
          <pc:docMk/>
          <pc:sldMk cId="0" sldId="261"/>
        </pc:sldMkLst>
        <pc:spChg chg="mod">
          <ac:chgData name="David Fast" userId="a35ce25b-97d6-44b2-a098-61c5168a812c" providerId="ADAL" clId="{D545E8C7-3371-5087-A1F5-125A8D69876B}" dt="2026-06-11T15:39:05.636" v="16"/>
          <ac:spMkLst>
            <pc:docMk/>
            <pc:sldMk cId="0" sldId="261"/>
            <ac:spMk id="17409" creationId="{96A5496D-2A77-8847-A42A-DB0C2A9000D1}"/>
          </ac:spMkLst>
        </pc:spChg>
        <pc:spChg chg="mod">
          <ac:chgData name="David Fast" userId="a35ce25b-97d6-44b2-a098-61c5168a812c" providerId="ADAL" clId="{D545E8C7-3371-5087-A1F5-125A8D69876B}" dt="2026-06-11T15:39:20.060" v="25" actId="20577"/>
          <ac:spMkLst>
            <pc:docMk/>
            <pc:sldMk cId="0" sldId="261"/>
            <ac:spMk id="17410" creationId="{5B4C7CF8-1D46-F243-86BA-A7D4220AAFEB}"/>
          </ac:spMkLst>
        </pc:spChg>
      </pc:sldChg>
      <pc:sldChg chg="modSp mod">
        <pc:chgData name="David Fast" userId="a35ce25b-97d6-44b2-a098-61c5168a812c" providerId="ADAL" clId="{D545E8C7-3371-5087-A1F5-125A8D69876B}" dt="2026-06-11T15:39:47.390" v="33" actId="20577"/>
        <pc:sldMkLst>
          <pc:docMk/>
          <pc:sldMk cId="0" sldId="263"/>
        </pc:sldMkLst>
        <pc:spChg chg="mod">
          <ac:chgData name="David Fast" userId="a35ce25b-97d6-44b2-a098-61c5168a812c" providerId="ADAL" clId="{D545E8C7-3371-5087-A1F5-125A8D69876B}" dt="2026-06-11T15:39:36.371" v="26"/>
          <ac:spMkLst>
            <pc:docMk/>
            <pc:sldMk cId="0" sldId="263"/>
            <ac:spMk id="19457" creationId="{B783A5D6-0315-194E-8203-7CA7FD45DF79}"/>
          </ac:spMkLst>
        </pc:spChg>
        <pc:spChg chg="mod">
          <ac:chgData name="David Fast" userId="a35ce25b-97d6-44b2-a098-61c5168a812c" providerId="ADAL" clId="{D545E8C7-3371-5087-A1F5-125A8D69876B}" dt="2026-06-11T15:39:47.390" v="33" actId="20577"/>
          <ac:spMkLst>
            <pc:docMk/>
            <pc:sldMk cId="0" sldId="263"/>
            <ac:spMk id="19458" creationId="{B228FFE2-194E-7947-98E2-127618AE3E5B}"/>
          </ac:spMkLst>
        </pc:spChg>
      </pc:sldChg>
      <pc:sldChg chg="addSp delSp modSp mod">
        <pc:chgData name="David Fast" userId="a35ce25b-97d6-44b2-a098-61c5168a812c" providerId="ADAL" clId="{D545E8C7-3371-5087-A1F5-125A8D69876B}" dt="2026-06-11T16:00:28.701" v="38"/>
        <pc:sldMkLst>
          <pc:docMk/>
          <pc:sldMk cId="3395782032" sldId="268"/>
        </pc:sldMkLst>
        <pc:picChg chg="del">
          <ac:chgData name="David Fast" userId="a35ce25b-97d6-44b2-a098-61c5168a812c" providerId="ADAL" clId="{D545E8C7-3371-5087-A1F5-125A8D69876B}" dt="2026-06-11T16:00:22.837" v="36" actId="478"/>
          <ac:picMkLst>
            <pc:docMk/>
            <pc:sldMk cId="3395782032" sldId="268"/>
            <ac:picMk id="3" creationId="{8EB76D4B-3113-EB41-B10D-A378A0E5D48D}"/>
          </ac:picMkLst>
        </pc:picChg>
        <pc:picChg chg="add mod">
          <ac:chgData name="David Fast" userId="a35ce25b-97d6-44b2-a098-61c5168a812c" providerId="ADAL" clId="{D545E8C7-3371-5087-A1F5-125A8D69876B}" dt="2026-06-11T16:00:28.701" v="38"/>
          <ac:picMkLst>
            <pc:docMk/>
            <pc:sldMk cId="3395782032" sldId="268"/>
            <ac:picMk id="4" creationId="{249A355E-2E9F-31C2-1AC4-E8B560D2C1F4}"/>
          </ac:picMkLst>
        </pc:picChg>
      </pc:sldChg>
      <pc:sldChg chg="addSp delSp modSp mod">
        <pc:chgData name="David Fast" userId="a35ce25b-97d6-44b2-a098-61c5168a812c" providerId="ADAL" clId="{D545E8C7-3371-5087-A1F5-125A8D69876B}" dt="2026-06-11T16:00:43.631" v="42"/>
        <pc:sldMkLst>
          <pc:docMk/>
          <pc:sldMk cId="1274803907" sldId="269"/>
        </pc:sldMkLst>
        <pc:picChg chg="del mod">
          <ac:chgData name="David Fast" userId="a35ce25b-97d6-44b2-a098-61c5168a812c" providerId="ADAL" clId="{D545E8C7-3371-5087-A1F5-125A8D69876B}" dt="2026-06-11T16:00:35.085" v="40" actId="478"/>
          <ac:picMkLst>
            <pc:docMk/>
            <pc:sldMk cId="1274803907" sldId="269"/>
            <ac:picMk id="3" creationId="{8EB76D4B-3113-EB41-B10D-A378A0E5D48D}"/>
          </ac:picMkLst>
        </pc:picChg>
        <pc:picChg chg="add mod">
          <ac:chgData name="David Fast" userId="a35ce25b-97d6-44b2-a098-61c5168a812c" providerId="ADAL" clId="{D545E8C7-3371-5087-A1F5-125A8D69876B}" dt="2026-06-11T16:00:43.631" v="42"/>
          <ac:picMkLst>
            <pc:docMk/>
            <pc:sldMk cId="1274803907" sldId="269"/>
            <ac:picMk id="4" creationId="{F64ACBB0-7908-60FB-68CA-A6228D60A1A9}"/>
          </ac:picMkLst>
        </pc:picChg>
      </pc:sldChg>
      <pc:sldChg chg="addSp delSp modSp mod">
        <pc:chgData name="David Fast" userId="a35ce25b-97d6-44b2-a098-61c5168a812c" providerId="ADAL" clId="{D545E8C7-3371-5087-A1F5-125A8D69876B}" dt="2026-06-11T16:01:09.697" v="46"/>
        <pc:sldMkLst>
          <pc:docMk/>
          <pc:sldMk cId="1153869506" sldId="270"/>
        </pc:sldMkLst>
        <pc:picChg chg="del mod">
          <ac:chgData name="David Fast" userId="a35ce25b-97d6-44b2-a098-61c5168a812c" providerId="ADAL" clId="{D545E8C7-3371-5087-A1F5-125A8D69876B}" dt="2026-06-11T16:00:58.321" v="44" actId="478"/>
          <ac:picMkLst>
            <pc:docMk/>
            <pc:sldMk cId="1153869506" sldId="270"/>
            <ac:picMk id="3" creationId="{8EB76D4B-3113-EB41-B10D-A378A0E5D48D}"/>
          </ac:picMkLst>
        </pc:picChg>
        <pc:picChg chg="add mod">
          <ac:chgData name="David Fast" userId="a35ce25b-97d6-44b2-a098-61c5168a812c" providerId="ADAL" clId="{D545E8C7-3371-5087-A1F5-125A8D69876B}" dt="2026-06-11T16:01:09.697" v="46"/>
          <ac:picMkLst>
            <pc:docMk/>
            <pc:sldMk cId="1153869506" sldId="270"/>
            <ac:picMk id="4" creationId="{2A4E246C-CDBD-9DAB-9EAB-7BE4AE16A3EA}"/>
          </ac:picMkLst>
        </pc:picChg>
      </pc:sldChg>
      <pc:sldChg chg="addSp delSp modSp mod">
        <pc:chgData name="David Fast" userId="a35ce25b-97d6-44b2-a098-61c5168a812c" providerId="ADAL" clId="{D545E8C7-3371-5087-A1F5-125A8D69876B}" dt="2026-06-11T16:01:33.076" v="50"/>
        <pc:sldMkLst>
          <pc:docMk/>
          <pc:sldMk cId="2944340979" sldId="271"/>
        </pc:sldMkLst>
        <pc:picChg chg="del mod">
          <ac:chgData name="David Fast" userId="a35ce25b-97d6-44b2-a098-61c5168a812c" providerId="ADAL" clId="{D545E8C7-3371-5087-A1F5-125A8D69876B}" dt="2026-06-11T16:01:18.750" v="48" actId="478"/>
          <ac:picMkLst>
            <pc:docMk/>
            <pc:sldMk cId="2944340979" sldId="271"/>
            <ac:picMk id="3" creationId="{8EB76D4B-3113-EB41-B10D-A378A0E5D48D}"/>
          </ac:picMkLst>
        </pc:picChg>
        <pc:picChg chg="add mod">
          <ac:chgData name="David Fast" userId="a35ce25b-97d6-44b2-a098-61c5168a812c" providerId="ADAL" clId="{D545E8C7-3371-5087-A1F5-125A8D69876B}" dt="2026-06-11T16:01:33.076" v="50"/>
          <ac:picMkLst>
            <pc:docMk/>
            <pc:sldMk cId="2944340979" sldId="271"/>
            <ac:picMk id="4" creationId="{F1117305-54DD-14F7-E18F-F69158BC3BF9}"/>
          </ac:picMkLst>
        </pc:picChg>
      </pc:sldChg>
    </pc:docChg>
  </pc:docChgLst>
</pc:chgInfo>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4" name="Picture 6">
            <a:extLst>
              <a:ext uri="{FF2B5EF4-FFF2-40B4-BE49-F238E27FC236}">
                <a16:creationId xmlns:a16="http://schemas.microsoft.com/office/drawing/2014/main" id="{2ABA7C6F-193D-1F48-BDD8-1CE57512A8F2}"/>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425450"/>
            <a:ext cx="831850" cy="5734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a:extLst>
              <a:ext uri="{FF2B5EF4-FFF2-40B4-BE49-F238E27FC236}">
                <a16:creationId xmlns:a16="http://schemas.microsoft.com/office/drawing/2014/main" id="{0058D1B9-79B2-A84B-B028-4EEA2104A267}"/>
              </a:ext>
            </a:extLst>
          </p:cNvPr>
          <p:cNvSpPr txBox="1"/>
          <p:nvPr userDrawn="1"/>
        </p:nvSpPr>
        <p:spPr>
          <a:xfrm>
            <a:off x="588666" y="3085328"/>
            <a:ext cx="738664" cy="2799004"/>
          </a:xfrm>
          <a:prstGeom prst="rect">
            <a:avLst/>
          </a:prstGeom>
          <a:noFill/>
        </p:spPr>
        <p:txBody>
          <a:bodyPr vert="vert270">
            <a:spAutoFit/>
          </a:bodyPr>
          <a:lstStyle/>
          <a:p>
            <a:pPr algn="r" eaLnBrk="1" fontAlgn="auto" hangingPunct="1">
              <a:spcBef>
                <a:spcPts val="0"/>
              </a:spcBef>
              <a:spcAft>
                <a:spcPts val="0"/>
              </a:spcAft>
              <a:defRPr/>
            </a:pPr>
            <a:r>
              <a:rPr lang="en-US" sz="3600" b="1" dirty="0">
                <a:solidFill>
                  <a:srgbClr val="00442A"/>
                </a:solidFill>
                <a:latin typeface="Arial"/>
                <a:cs typeface="Arial"/>
              </a:rPr>
              <a:t>Prayer Vine </a:t>
            </a:r>
            <a:endParaRPr lang="en-US" sz="3600" dirty="0">
              <a:solidFill>
                <a:srgbClr val="00442A"/>
              </a:solidFill>
              <a:latin typeface="+mn-lt"/>
            </a:endParaRPr>
          </a:p>
        </p:txBody>
      </p:sp>
      <p:pic>
        <p:nvPicPr>
          <p:cNvPr id="6" name="Picture 4">
            <a:extLst>
              <a:ext uri="{FF2B5EF4-FFF2-40B4-BE49-F238E27FC236}">
                <a16:creationId xmlns:a16="http://schemas.microsoft.com/office/drawing/2014/main" id="{3FF20226-4908-D547-9938-6D71224327CE}"/>
              </a:ext>
            </a:extLst>
          </p:cNvPr>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3513138" y="5459413"/>
            <a:ext cx="5351462" cy="1101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6">
            <a:extLst>
              <a:ext uri="{FF2B5EF4-FFF2-40B4-BE49-F238E27FC236}">
                <a16:creationId xmlns:a16="http://schemas.microsoft.com/office/drawing/2014/main" id="{A2DF8EA8-C54A-E045-9103-153638F25419}"/>
              </a:ext>
            </a:extLst>
          </p:cNvPr>
          <p:cNvSpPr>
            <a:spLocks noChangeArrowheads="1"/>
          </p:cNvSpPr>
          <p:nvPr userDrawn="1"/>
        </p:nvSpPr>
        <p:spPr bwMode="auto">
          <a:xfrm>
            <a:off x="1617663" y="377825"/>
            <a:ext cx="4572000" cy="1108075"/>
          </a:xfrm>
          <a:prstGeom prst="rect">
            <a:avLst/>
          </a:prstGeom>
          <a:noFill/>
          <a:ln>
            <a:noFill/>
          </a:ln>
        </p:spPr>
        <p:txBody>
          <a:bodyPr>
            <a:spAutoFit/>
          </a:bodyPr>
          <a:lstStyle>
            <a:lvl1pPr>
              <a:defRPr>
                <a:solidFill>
                  <a:schemeClr val="tx1"/>
                </a:solidFill>
                <a:latin typeface="Cambria" panose="02040503050406030204" pitchFamily="18" charset="0"/>
              </a:defRPr>
            </a:lvl1pPr>
            <a:lvl2pPr marL="742950" indent="-285750">
              <a:defRPr>
                <a:solidFill>
                  <a:schemeClr val="tx1"/>
                </a:solidFill>
                <a:latin typeface="Cambria" panose="02040503050406030204" pitchFamily="18" charset="0"/>
              </a:defRPr>
            </a:lvl2pPr>
            <a:lvl3pPr marL="1143000" indent="-228600">
              <a:defRPr>
                <a:solidFill>
                  <a:schemeClr val="tx1"/>
                </a:solidFill>
                <a:latin typeface="Cambria" panose="02040503050406030204" pitchFamily="18" charset="0"/>
              </a:defRPr>
            </a:lvl3pPr>
            <a:lvl4pPr marL="1600200" indent="-228600">
              <a:defRPr>
                <a:solidFill>
                  <a:schemeClr val="tx1"/>
                </a:solidFill>
                <a:latin typeface="Cambria" panose="02040503050406030204" pitchFamily="18" charset="0"/>
              </a:defRPr>
            </a:lvl4pPr>
            <a:lvl5pPr marL="2057400" indent="-228600">
              <a:defRPr>
                <a:solidFill>
                  <a:schemeClr val="tx1"/>
                </a:solidFill>
                <a:latin typeface="Cambria" panose="02040503050406030204" pitchFamily="18" charset="0"/>
              </a:defRPr>
            </a:lvl5pPr>
            <a:lvl6pPr marL="2514600" indent="-228600" defTabSz="457200" fontAlgn="base">
              <a:spcBef>
                <a:spcPct val="0"/>
              </a:spcBef>
              <a:spcAft>
                <a:spcPct val="0"/>
              </a:spcAft>
              <a:defRPr>
                <a:solidFill>
                  <a:schemeClr val="tx1"/>
                </a:solidFill>
                <a:latin typeface="Cambria" panose="02040503050406030204" pitchFamily="18" charset="0"/>
              </a:defRPr>
            </a:lvl6pPr>
            <a:lvl7pPr marL="2971800" indent="-228600" defTabSz="457200" fontAlgn="base">
              <a:spcBef>
                <a:spcPct val="0"/>
              </a:spcBef>
              <a:spcAft>
                <a:spcPct val="0"/>
              </a:spcAft>
              <a:defRPr>
                <a:solidFill>
                  <a:schemeClr val="tx1"/>
                </a:solidFill>
                <a:latin typeface="Cambria" panose="02040503050406030204" pitchFamily="18" charset="0"/>
              </a:defRPr>
            </a:lvl7pPr>
            <a:lvl8pPr marL="3429000" indent="-228600" defTabSz="457200" fontAlgn="base">
              <a:spcBef>
                <a:spcPct val="0"/>
              </a:spcBef>
              <a:spcAft>
                <a:spcPct val="0"/>
              </a:spcAft>
              <a:defRPr>
                <a:solidFill>
                  <a:schemeClr val="tx1"/>
                </a:solidFill>
                <a:latin typeface="Cambria" panose="02040503050406030204" pitchFamily="18" charset="0"/>
              </a:defRPr>
            </a:lvl8pPr>
            <a:lvl9pPr marL="3886200" indent="-228600" defTabSz="457200" fontAlgn="base">
              <a:spcBef>
                <a:spcPct val="0"/>
              </a:spcBef>
              <a:spcAft>
                <a:spcPct val="0"/>
              </a:spcAft>
              <a:defRPr>
                <a:solidFill>
                  <a:schemeClr val="tx1"/>
                </a:solidFill>
                <a:latin typeface="Cambria" panose="02040503050406030204" pitchFamily="18" charset="0"/>
              </a:defRPr>
            </a:lvl9pPr>
          </a:lstStyle>
          <a:p>
            <a:pPr eaLnBrk="1" hangingPunct="1">
              <a:defRPr/>
            </a:pPr>
            <a:r>
              <a:rPr lang="en-US" altLang="en-US" b="1">
                <a:solidFill>
                  <a:schemeClr val="bg1"/>
                </a:solidFill>
                <a:latin typeface="Arial" panose="020B0604020202020204" pitchFamily="34" charset="0"/>
                <a:ea typeface="ＭＳ Ｐゴシック" panose="020B0600070205080204" pitchFamily="34" charset="-128"/>
              </a:rPr>
              <a:t>Mennonite Mission Network</a:t>
            </a:r>
            <a:br>
              <a:rPr lang="en-US" altLang="en-US" b="1">
                <a:latin typeface="Arial" panose="020B0604020202020204" pitchFamily="34" charset="0"/>
                <a:ea typeface="ＭＳ Ｐゴシック" panose="020B0600070205080204" pitchFamily="34" charset="-128"/>
              </a:rPr>
            </a:br>
            <a:r>
              <a:rPr lang="en-US" altLang="en-US" sz="4800" b="1">
                <a:solidFill>
                  <a:srgbClr val="00A261"/>
                </a:solidFill>
                <a:latin typeface="Arial" panose="020B0604020202020204" pitchFamily="34" charset="0"/>
                <a:ea typeface="ＭＳ Ｐゴシック" panose="020B0600070205080204" pitchFamily="34" charset="-128"/>
              </a:rPr>
              <a:t>Pray with us</a:t>
            </a:r>
            <a:endParaRPr lang="en-US" altLang="en-US"/>
          </a:p>
        </p:txBody>
      </p:sp>
      <p:sp>
        <p:nvSpPr>
          <p:cNvPr id="3" name="Subtitle 2"/>
          <p:cNvSpPr>
            <a:spLocks noGrp="1"/>
          </p:cNvSpPr>
          <p:nvPr>
            <p:ph type="subTitle" idx="1"/>
          </p:nvPr>
        </p:nvSpPr>
        <p:spPr>
          <a:xfrm>
            <a:off x="1719470" y="1789044"/>
            <a:ext cx="6947452" cy="3339548"/>
          </a:xfrm>
        </p:spPr>
        <p:txBody>
          <a:bodyPr/>
          <a:lstStyle>
            <a:lvl1pPr marL="0" indent="0" algn="l">
              <a:buNone/>
              <a:defRPr sz="2400">
                <a:solidFill>
                  <a:schemeClr val="bg1"/>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Tree>
    <p:extLst>
      <p:ext uri="{BB962C8B-B14F-4D97-AF65-F5344CB8AC3E}">
        <p14:creationId xmlns:p14="http://schemas.microsoft.com/office/powerpoint/2010/main" val="62577328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ABB6117D-07B2-0E47-800E-15A0B17F66E0}"/>
              </a:ext>
            </a:extLst>
          </p:cNvPr>
          <p:cNvSpPr>
            <a:spLocks noGrp="1"/>
          </p:cNvSpPr>
          <p:nvPr>
            <p:ph type="dt" sz="half" idx="10"/>
          </p:nvPr>
        </p:nvSpPr>
        <p:spPr/>
        <p:txBody>
          <a:bodyPr/>
          <a:lstStyle>
            <a:lvl1pPr>
              <a:defRPr/>
            </a:lvl1pPr>
          </a:lstStyle>
          <a:p>
            <a:pPr>
              <a:defRPr/>
            </a:pPr>
            <a:fld id="{FDD65C16-4DAB-FC4B-96D6-BB3383421816}" type="datetimeFigureOut">
              <a:rPr lang="en-US"/>
              <a:pPr>
                <a:defRPr/>
              </a:pPr>
              <a:t>6/11/26</a:t>
            </a:fld>
            <a:endParaRPr lang="en-US"/>
          </a:p>
        </p:txBody>
      </p:sp>
      <p:sp>
        <p:nvSpPr>
          <p:cNvPr id="5" name="Footer Placeholder 4">
            <a:extLst>
              <a:ext uri="{FF2B5EF4-FFF2-40B4-BE49-F238E27FC236}">
                <a16:creationId xmlns:a16="http://schemas.microsoft.com/office/drawing/2014/main" id="{7925493E-B24E-C949-85AD-E27D4841C15A}"/>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752108AE-0164-7647-86DD-04CED083B765}"/>
              </a:ext>
            </a:extLst>
          </p:cNvPr>
          <p:cNvSpPr>
            <a:spLocks noGrp="1"/>
          </p:cNvSpPr>
          <p:nvPr>
            <p:ph type="sldNum" sz="quarter" idx="12"/>
          </p:nvPr>
        </p:nvSpPr>
        <p:spPr/>
        <p:txBody>
          <a:bodyPr/>
          <a:lstStyle>
            <a:lvl1pPr>
              <a:defRPr/>
            </a:lvl1pPr>
          </a:lstStyle>
          <a:p>
            <a:pPr>
              <a:defRPr/>
            </a:pPr>
            <a:fld id="{0CCD9978-735F-9E4D-8564-A12FFCFD2CF3}" type="slidenum">
              <a:rPr lang="en-US" altLang="en-US"/>
              <a:pPr>
                <a:defRPr/>
              </a:pPr>
              <a:t>‹#›</a:t>
            </a:fld>
            <a:endParaRPr lang="en-US" altLang="en-US"/>
          </a:p>
        </p:txBody>
      </p:sp>
    </p:spTree>
    <p:extLst>
      <p:ext uri="{BB962C8B-B14F-4D97-AF65-F5344CB8AC3E}">
        <p14:creationId xmlns:p14="http://schemas.microsoft.com/office/powerpoint/2010/main" val="249897358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72F489DA-0598-D14B-BAA5-0909DA7C1CDE}"/>
              </a:ext>
            </a:extLst>
          </p:cNvPr>
          <p:cNvSpPr>
            <a:spLocks noGrp="1"/>
          </p:cNvSpPr>
          <p:nvPr>
            <p:ph type="dt" sz="half" idx="10"/>
          </p:nvPr>
        </p:nvSpPr>
        <p:spPr/>
        <p:txBody>
          <a:bodyPr/>
          <a:lstStyle>
            <a:lvl1pPr>
              <a:defRPr/>
            </a:lvl1pPr>
          </a:lstStyle>
          <a:p>
            <a:pPr>
              <a:defRPr/>
            </a:pPr>
            <a:fld id="{1FADC951-36C0-484B-AEA9-EBBD3647A58B}" type="datetimeFigureOut">
              <a:rPr lang="en-US"/>
              <a:pPr>
                <a:defRPr/>
              </a:pPr>
              <a:t>6/11/26</a:t>
            </a:fld>
            <a:endParaRPr lang="en-US"/>
          </a:p>
        </p:txBody>
      </p:sp>
      <p:sp>
        <p:nvSpPr>
          <p:cNvPr id="5" name="Footer Placeholder 4">
            <a:extLst>
              <a:ext uri="{FF2B5EF4-FFF2-40B4-BE49-F238E27FC236}">
                <a16:creationId xmlns:a16="http://schemas.microsoft.com/office/drawing/2014/main" id="{A55A2E57-436B-3D4B-9EF6-5324D129740F}"/>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BF921587-38E0-9945-9B57-06F629BFE252}"/>
              </a:ext>
            </a:extLst>
          </p:cNvPr>
          <p:cNvSpPr>
            <a:spLocks noGrp="1"/>
          </p:cNvSpPr>
          <p:nvPr>
            <p:ph type="sldNum" sz="quarter" idx="12"/>
          </p:nvPr>
        </p:nvSpPr>
        <p:spPr/>
        <p:txBody>
          <a:bodyPr/>
          <a:lstStyle>
            <a:lvl1pPr>
              <a:defRPr/>
            </a:lvl1pPr>
          </a:lstStyle>
          <a:p>
            <a:pPr>
              <a:defRPr/>
            </a:pPr>
            <a:fld id="{482313DC-DC6F-DC49-A31A-7F8B24C7DB09}" type="slidenum">
              <a:rPr lang="en-US" altLang="en-US"/>
              <a:pPr>
                <a:defRPr/>
              </a:pPr>
              <a:t>‹#›</a:t>
            </a:fld>
            <a:endParaRPr lang="en-US" altLang="en-US"/>
          </a:p>
        </p:txBody>
      </p:sp>
    </p:spTree>
    <p:extLst>
      <p:ext uri="{BB962C8B-B14F-4D97-AF65-F5344CB8AC3E}">
        <p14:creationId xmlns:p14="http://schemas.microsoft.com/office/powerpoint/2010/main" val="27267882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F4778454-8D3B-7345-9605-C94AC9911CE5}"/>
              </a:ext>
            </a:extLst>
          </p:cNvPr>
          <p:cNvSpPr>
            <a:spLocks noGrp="1"/>
          </p:cNvSpPr>
          <p:nvPr>
            <p:ph type="dt" sz="half" idx="10"/>
          </p:nvPr>
        </p:nvSpPr>
        <p:spPr/>
        <p:txBody>
          <a:bodyPr/>
          <a:lstStyle>
            <a:lvl1pPr>
              <a:defRPr/>
            </a:lvl1pPr>
          </a:lstStyle>
          <a:p>
            <a:pPr>
              <a:defRPr/>
            </a:pPr>
            <a:fld id="{AE714A81-2D66-4640-83B7-ECA7DD18140E}" type="datetimeFigureOut">
              <a:rPr lang="en-US"/>
              <a:pPr>
                <a:defRPr/>
              </a:pPr>
              <a:t>6/11/26</a:t>
            </a:fld>
            <a:endParaRPr lang="en-US"/>
          </a:p>
        </p:txBody>
      </p:sp>
      <p:sp>
        <p:nvSpPr>
          <p:cNvPr id="5" name="Footer Placeholder 4">
            <a:extLst>
              <a:ext uri="{FF2B5EF4-FFF2-40B4-BE49-F238E27FC236}">
                <a16:creationId xmlns:a16="http://schemas.microsoft.com/office/drawing/2014/main" id="{4C8DC196-BBAE-D644-A99A-DF82C42BE18B}"/>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FB2081F6-F1D7-8F4E-91C9-327EAB3BD8E6}"/>
              </a:ext>
            </a:extLst>
          </p:cNvPr>
          <p:cNvSpPr>
            <a:spLocks noGrp="1"/>
          </p:cNvSpPr>
          <p:nvPr>
            <p:ph type="sldNum" sz="quarter" idx="12"/>
          </p:nvPr>
        </p:nvSpPr>
        <p:spPr/>
        <p:txBody>
          <a:bodyPr/>
          <a:lstStyle>
            <a:lvl1pPr>
              <a:defRPr/>
            </a:lvl1pPr>
          </a:lstStyle>
          <a:p>
            <a:pPr>
              <a:defRPr/>
            </a:pPr>
            <a:fld id="{D2443280-3222-564F-A246-0D7A711649C4}" type="slidenum">
              <a:rPr lang="en-US" altLang="en-US"/>
              <a:pPr>
                <a:defRPr/>
              </a:pPr>
              <a:t>‹#›</a:t>
            </a:fld>
            <a:endParaRPr lang="en-US" altLang="en-US"/>
          </a:p>
        </p:txBody>
      </p:sp>
    </p:spTree>
    <p:extLst>
      <p:ext uri="{BB962C8B-B14F-4D97-AF65-F5344CB8AC3E}">
        <p14:creationId xmlns:p14="http://schemas.microsoft.com/office/powerpoint/2010/main" val="81439746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52311F8E-5161-554A-A46B-8BCF7A7F9521}"/>
              </a:ext>
            </a:extLst>
          </p:cNvPr>
          <p:cNvSpPr>
            <a:spLocks noGrp="1"/>
          </p:cNvSpPr>
          <p:nvPr>
            <p:ph type="dt" sz="half" idx="10"/>
          </p:nvPr>
        </p:nvSpPr>
        <p:spPr/>
        <p:txBody>
          <a:bodyPr/>
          <a:lstStyle>
            <a:lvl1pPr>
              <a:defRPr/>
            </a:lvl1pPr>
          </a:lstStyle>
          <a:p>
            <a:pPr>
              <a:defRPr/>
            </a:pPr>
            <a:fld id="{BE3694B9-2818-9A4B-8E7B-3B6A3AEE70E0}" type="datetimeFigureOut">
              <a:rPr lang="en-US"/>
              <a:pPr>
                <a:defRPr/>
              </a:pPr>
              <a:t>6/11/26</a:t>
            </a:fld>
            <a:endParaRPr lang="en-US"/>
          </a:p>
        </p:txBody>
      </p:sp>
      <p:sp>
        <p:nvSpPr>
          <p:cNvPr id="5" name="Footer Placeholder 4">
            <a:extLst>
              <a:ext uri="{FF2B5EF4-FFF2-40B4-BE49-F238E27FC236}">
                <a16:creationId xmlns:a16="http://schemas.microsoft.com/office/drawing/2014/main" id="{1AFCE9AB-6084-6841-A462-29E41694EB68}"/>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605178D3-74E0-8142-AE13-A22BDB86168F}"/>
              </a:ext>
            </a:extLst>
          </p:cNvPr>
          <p:cNvSpPr>
            <a:spLocks noGrp="1"/>
          </p:cNvSpPr>
          <p:nvPr>
            <p:ph type="sldNum" sz="quarter" idx="12"/>
          </p:nvPr>
        </p:nvSpPr>
        <p:spPr/>
        <p:txBody>
          <a:bodyPr/>
          <a:lstStyle>
            <a:lvl1pPr>
              <a:defRPr/>
            </a:lvl1pPr>
          </a:lstStyle>
          <a:p>
            <a:pPr>
              <a:defRPr/>
            </a:pPr>
            <a:fld id="{B5BFE615-F8DE-A947-8832-D86E0427F1EC}" type="slidenum">
              <a:rPr lang="en-US" altLang="en-US"/>
              <a:pPr>
                <a:defRPr/>
              </a:pPr>
              <a:t>‹#›</a:t>
            </a:fld>
            <a:endParaRPr lang="en-US" altLang="en-US"/>
          </a:p>
        </p:txBody>
      </p:sp>
    </p:spTree>
    <p:extLst>
      <p:ext uri="{BB962C8B-B14F-4D97-AF65-F5344CB8AC3E}">
        <p14:creationId xmlns:p14="http://schemas.microsoft.com/office/powerpoint/2010/main" val="392816898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3">
            <a:extLst>
              <a:ext uri="{FF2B5EF4-FFF2-40B4-BE49-F238E27FC236}">
                <a16:creationId xmlns:a16="http://schemas.microsoft.com/office/drawing/2014/main" id="{F921BBE3-F5CC-114F-827F-A491DFB65FEE}"/>
              </a:ext>
            </a:extLst>
          </p:cNvPr>
          <p:cNvSpPr>
            <a:spLocks noGrp="1"/>
          </p:cNvSpPr>
          <p:nvPr>
            <p:ph type="dt" sz="half" idx="10"/>
          </p:nvPr>
        </p:nvSpPr>
        <p:spPr/>
        <p:txBody>
          <a:bodyPr/>
          <a:lstStyle>
            <a:lvl1pPr>
              <a:defRPr/>
            </a:lvl1pPr>
          </a:lstStyle>
          <a:p>
            <a:pPr>
              <a:defRPr/>
            </a:pPr>
            <a:fld id="{597F861D-5BFA-2246-B861-57C426A55B7E}" type="datetimeFigureOut">
              <a:rPr lang="en-US"/>
              <a:pPr>
                <a:defRPr/>
              </a:pPr>
              <a:t>6/11/26</a:t>
            </a:fld>
            <a:endParaRPr lang="en-US"/>
          </a:p>
        </p:txBody>
      </p:sp>
      <p:sp>
        <p:nvSpPr>
          <p:cNvPr id="6" name="Footer Placeholder 4">
            <a:extLst>
              <a:ext uri="{FF2B5EF4-FFF2-40B4-BE49-F238E27FC236}">
                <a16:creationId xmlns:a16="http://schemas.microsoft.com/office/drawing/2014/main" id="{83D58B6E-EB18-D14A-8BD3-832D4A206CA9}"/>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E906109E-7812-B841-BDEA-683B571AF119}"/>
              </a:ext>
            </a:extLst>
          </p:cNvPr>
          <p:cNvSpPr>
            <a:spLocks noGrp="1"/>
          </p:cNvSpPr>
          <p:nvPr>
            <p:ph type="sldNum" sz="quarter" idx="12"/>
          </p:nvPr>
        </p:nvSpPr>
        <p:spPr/>
        <p:txBody>
          <a:bodyPr/>
          <a:lstStyle>
            <a:lvl1pPr>
              <a:defRPr/>
            </a:lvl1pPr>
          </a:lstStyle>
          <a:p>
            <a:pPr>
              <a:defRPr/>
            </a:pPr>
            <a:fld id="{0156C981-E5AA-5B45-8242-FD5466C3FB13}" type="slidenum">
              <a:rPr lang="en-US" altLang="en-US"/>
              <a:pPr>
                <a:defRPr/>
              </a:pPr>
              <a:t>‹#›</a:t>
            </a:fld>
            <a:endParaRPr lang="en-US" altLang="en-US"/>
          </a:p>
        </p:txBody>
      </p:sp>
    </p:spTree>
    <p:extLst>
      <p:ext uri="{BB962C8B-B14F-4D97-AF65-F5344CB8AC3E}">
        <p14:creationId xmlns:p14="http://schemas.microsoft.com/office/powerpoint/2010/main" val="427877169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3">
            <a:extLst>
              <a:ext uri="{FF2B5EF4-FFF2-40B4-BE49-F238E27FC236}">
                <a16:creationId xmlns:a16="http://schemas.microsoft.com/office/drawing/2014/main" id="{D06F97C3-3D9F-6D47-A08B-447DDEF8D5AB}"/>
              </a:ext>
            </a:extLst>
          </p:cNvPr>
          <p:cNvSpPr>
            <a:spLocks noGrp="1"/>
          </p:cNvSpPr>
          <p:nvPr>
            <p:ph type="dt" sz="half" idx="10"/>
          </p:nvPr>
        </p:nvSpPr>
        <p:spPr/>
        <p:txBody>
          <a:bodyPr/>
          <a:lstStyle>
            <a:lvl1pPr>
              <a:defRPr/>
            </a:lvl1pPr>
          </a:lstStyle>
          <a:p>
            <a:pPr>
              <a:defRPr/>
            </a:pPr>
            <a:fld id="{BD57449E-A7B4-6C41-A92B-8DC8587A018D}" type="datetimeFigureOut">
              <a:rPr lang="en-US"/>
              <a:pPr>
                <a:defRPr/>
              </a:pPr>
              <a:t>6/11/26</a:t>
            </a:fld>
            <a:endParaRPr lang="en-US"/>
          </a:p>
        </p:txBody>
      </p:sp>
      <p:sp>
        <p:nvSpPr>
          <p:cNvPr id="8" name="Footer Placeholder 4">
            <a:extLst>
              <a:ext uri="{FF2B5EF4-FFF2-40B4-BE49-F238E27FC236}">
                <a16:creationId xmlns:a16="http://schemas.microsoft.com/office/drawing/2014/main" id="{BF68BF59-C60A-B748-909B-1578F71D107E}"/>
              </a:ext>
            </a:extLst>
          </p:cNvPr>
          <p:cNvSpPr>
            <a:spLocks noGrp="1"/>
          </p:cNvSpPr>
          <p:nvPr>
            <p:ph type="ftr" sz="quarter" idx="11"/>
          </p:nvPr>
        </p:nvSpPr>
        <p:spPr/>
        <p:txBody>
          <a:bodyPr/>
          <a:lstStyle>
            <a:lvl1pPr>
              <a:defRPr/>
            </a:lvl1pPr>
          </a:lstStyle>
          <a:p>
            <a:pPr>
              <a:defRPr/>
            </a:pPr>
            <a:endParaRPr lang="en-US"/>
          </a:p>
        </p:txBody>
      </p:sp>
      <p:sp>
        <p:nvSpPr>
          <p:cNvPr id="9" name="Slide Number Placeholder 5">
            <a:extLst>
              <a:ext uri="{FF2B5EF4-FFF2-40B4-BE49-F238E27FC236}">
                <a16:creationId xmlns:a16="http://schemas.microsoft.com/office/drawing/2014/main" id="{2917404D-C2E1-A844-B4A3-899A2EF8AAEC}"/>
              </a:ext>
            </a:extLst>
          </p:cNvPr>
          <p:cNvSpPr>
            <a:spLocks noGrp="1"/>
          </p:cNvSpPr>
          <p:nvPr>
            <p:ph type="sldNum" sz="quarter" idx="12"/>
          </p:nvPr>
        </p:nvSpPr>
        <p:spPr/>
        <p:txBody>
          <a:bodyPr/>
          <a:lstStyle>
            <a:lvl1pPr>
              <a:defRPr/>
            </a:lvl1pPr>
          </a:lstStyle>
          <a:p>
            <a:pPr>
              <a:defRPr/>
            </a:pPr>
            <a:fld id="{BD5D365D-11A3-7644-9B3F-7A8ED0FB11D2}" type="slidenum">
              <a:rPr lang="en-US" altLang="en-US"/>
              <a:pPr>
                <a:defRPr/>
              </a:pPr>
              <a:t>‹#›</a:t>
            </a:fld>
            <a:endParaRPr lang="en-US" altLang="en-US"/>
          </a:p>
        </p:txBody>
      </p:sp>
    </p:spTree>
    <p:extLst>
      <p:ext uri="{BB962C8B-B14F-4D97-AF65-F5344CB8AC3E}">
        <p14:creationId xmlns:p14="http://schemas.microsoft.com/office/powerpoint/2010/main" val="23672493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3">
            <a:extLst>
              <a:ext uri="{FF2B5EF4-FFF2-40B4-BE49-F238E27FC236}">
                <a16:creationId xmlns:a16="http://schemas.microsoft.com/office/drawing/2014/main" id="{6A3DE3CE-0AB9-CF4F-BEE5-B51F896CB3A3}"/>
              </a:ext>
            </a:extLst>
          </p:cNvPr>
          <p:cNvSpPr>
            <a:spLocks noGrp="1"/>
          </p:cNvSpPr>
          <p:nvPr>
            <p:ph type="dt" sz="half" idx="10"/>
          </p:nvPr>
        </p:nvSpPr>
        <p:spPr/>
        <p:txBody>
          <a:bodyPr/>
          <a:lstStyle>
            <a:lvl1pPr>
              <a:defRPr/>
            </a:lvl1pPr>
          </a:lstStyle>
          <a:p>
            <a:pPr>
              <a:defRPr/>
            </a:pPr>
            <a:fld id="{EA855697-F1E0-594B-AE0C-E51527D448E4}" type="datetimeFigureOut">
              <a:rPr lang="en-US"/>
              <a:pPr>
                <a:defRPr/>
              </a:pPr>
              <a:t>6/11/26</a:t>
            </a:fld>
            <a:endParaRPr lang="en-US"/>
          </a:p>
        </p:txBody>
      </p:sp>
      <p:sp>
        <p:nvSpPr>
          <p:cNvPr id="4" name="Footer Placeholder 4">
            <a:extLst>
              <a:ext uri="{FF2B5EF4-FFF2-40B4-BE49-F238E27FC236}">
                <a16:creationId xmlns:a16="http://schemas.microsoft.com/office/drawing/2014/main" id="{A74F9569-A72C-894B-8251-2264DEE60CD9}"/>
              </a:ext>
            </a:extLst>
          </p:cNvPr>
          <p:cNvSpPr>
            <a:spLocks noGrp="1"/>
          </p:cNvSpPr>
          <p:nvPr>
            <p:ph type="ftr" sz="quarter" idx="11"/>
          </p:nvPr>
        </p:nvSpPr>
        <p:spPr/>
        <p:txBody>
          <a:bodyPr/>
          <a:lstStyle>
            <a:lvl1pPr>
              <a:defRPr/>
            </a:lvl1pPr>
          </a:lstStyle>
          <a:p>
            <a:pPr>
              <a:defRPr/>
            </a:pPr>
            <a:endParaRPr lang="en-US"/>
          </a:p>
        </p:txBody>
      </p:sp>
      <p:sp>
        <p:nvSpPr>
          <p:cNvPr id="5" name="Slide Number Placeholder 5">
            <a:extLst>
              <a:ext uri="{FF2B5EF4-FFF2-40B4-BE49-F238E27FC236}">
                <a16:creationId xmlns:a16="http://schemas.microsoft.com/office/drawing/2014/main" id="{959BDCF1-AE75-3D4B-A10D-ECCFD08DF8C5}"/>
              </a:ext>
            </a:extLst>
          </p:cNvPr>
          <p:cNvSpPr>
            <a:spLocks noGrp="1"/>
          </p:cNvSpPr>
          <p:nvPr>
            <p:ph type="sldNum" sz="quarter" idx="12"/>
          </p:nvPr>
        </p:nvSpPr>
        <p:spPr/>
        <p:txBody>
          <a:bodyPr/>
          <a:lstStyle>
            <a:lvl1pPr>
              <a:defRPr/>
            </a:lvl1pPr>
          </a:lstStyle>
          <a:p>
            <a:pPr>
              <a:defRPr/>
            </a:pPr>
            <a:fld id="{B6FD9936-35D7-6742-A846-D24CE7765D20}" type="slidenum">
              <a:rPr lang="en-US" altLang="en-US"/>
              <a:pPr>
                <a:defRPr/>
              </a:pPr>
              <a:t>‹#›</a:t>
            </a:fld>
            <a:endParaRPr lang="en-US" altLang="en-US"/>
          </a:p>
        </p:txBody>
      </p:sp>
    </p:spTree>
    <p:extLst>
      <p:ext uri="{BB962C8B-B14F-4D97-AF65-F5344CB8AC3E}">
        <p14:creationId xmlns:p14="http://schemas.microsoft.com/office/powerpoint/2010/main" val="279454634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C8348115-E40A-6C41-90DC-9DD591635FEB}"/>
              </a:ext>
            </a:extLst>
          </p:cNvPr>
          <p:cNvSpPr>
            <a:spLocks noGrp="1"/>
          </p:cNvSpPr>
          <p:nvPr>
            <p:ph type="dt" sz="half" idx="10"/>
          </p:nvPr>
        </p:nvSpPr>
        <p:spPr/>
        <p:txBody>
          <a:bodyPr/>
          <a:lstStyle>
            <a:lvl1pPr>
              <a:defRPr/>
            </a:lvl1pPr>
          </a:lstStyle>
          <a:p>
            <a:pPr>
              <a:defRPr/>
            </a:pPr>
            <a:fld id="{64B204E4-E931-934B-8D4A-B6B5E3B60D59}" type="datetimeFigureOut">
              <a:rPr lang="en-US"/>
              <a:pPr>
                <a:defRPr/>
              </a:pPr>
              <a:t>6/11/26</a:t>
            </a:fld>
            <a:endParaRPr lang="en-US"/>
          </a:p>
        </p:txBody>
      </p:sp>
      <p:sp>
        <p:nvSpPr>
          <p:cNvPr id="3" name="Footer Placeholder 4">
            <a:extLst>
              <a:ext uri="{FF2B5EF4-FFF2-40B4-BE49-F238E27FC236}">
                <a16:creationId xmlns:a16="http://schemas.microsoft.com/office/drawing/2014/main" id="{21C988A0-86B5-8D4B-B731-AAA98CF532FA}"/>
              </a:ext>
            </a:extLst>
          </p:cNvPr>
          <p:cNvSpPr>
            <a:spLocks noGrp="1"/>
          </p:cNvSpPr>
          <p:nvPr>
            <p:ph type="ftr" sz="quarter" idx="11"/>
          </p:nvPr>
        </p:nvSpPr>
        <p:spPr/>
        <p:txBody>
          <a:bodyPr/>
          <a:lstStyle>
            <a:lvl1pPr>
              <a:defRPr/>
            </a:lvl1pPr>
          </a:lstStyle>
          <a:p>
            <a:pPr>
              <a:defRPr/>
            </a:pPr>
            <a:endParaRPr lang="en-US"/>
          </a:p>
        </p:txBody>
      </p:sp>
      <p:sp>
        <p:nvSpPr>
          <p:cNvPr id="4" name="Slide Number Placeholder 5">
            <a:extLst>
              <a:ext uri="{FF2B5EF4-FFF2-40B4-BE49-F238E27FC236}">
                <a16:creationId xmlns:a16="http://schemas.microsoft.com/office/drawing/2014/main" id="{31C067AF-A285-F447-95A9-BAC747478F27}"/>
              </a:ext>
            </a:extLst>
          </p:cNvPr>
          <p:cNvSpPr>
            <a:spLocks noGrp="1"/>
          </p:cNvSpPr>
          <p:nvPr>
            <p:ph type="sldNum" sz="quarter" idx="12"/>
          </p:nvPr>
        </p:nvSpPr>
        <p:spPr/>
        <p:txBody>
          <a:bodyPr/>
          <a:lstStyle>
            <a:lvl1pPr>
              <a:defRPr/>
            </a:lvl1pPr>
          </a:lstStyle>
          <a:p>
            <a:pPr>
              <a:defRPr/>
            </a:pPr>
            <a:fld id="{EE446420-BED9-4B4A-B7C4-40687F9AAC04}" type="slidenum">
              <a:rPr lang="en-US" altLang="en-US"/>
              <a:pPr>
                <a:defRPr/>
              </a:pPr>
              <a:t>‹#›</a:t>
            </a:fld>
            <a:endParaRPr lang="en-US" altLang="en-US"/>
          </a:p>
        </p:txBody>
      </p:sp>
    </p:spTree>
    <p:extLst>
      <p:ext uri="{BB962C8B-B14F-4D97-AF65-F5344CB8AC3E}">
        <p14:creationId xmlns:p14="http://schemas.microsoft.com/office/powerpoint/2010/main" val="245981610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3">
            <a:extLst>
              <a:ext uri="{FF2B5EF4-FFF2-40B4-BE49-F238E27FC236}">
                <a16:creationId xmlns:a16="http://schemas.microsoft.com/office/drawing/2014/main" id="{6A991296-5919-BE4E-87C4-4250CE5D4290}"/>
              </a:ext>
            </a:extLst>
          </p:cNvPr>
          <p:cNvSpPr>
            <a:spLocks noGrp="1"/>
          </p:cNvSpPr>
          <p:nvPr>
            <p:ph type="dt" sz="half" idx="10"/>
          </p:nvPr>
        </p:nvSpPr>
        <p:spPr/>
        <p:txBody>
          <a:bodyPr/>
          <a:lstStyle>
            <a:lvl1pPr>
              <a:defRPr/>
            </a:lvl1pPr>
          </a:lstStyle>
          <a:p>
            <a:pPr>
              <a:defRPr/>
            </a:pPr>
            <a:fld id="{CF7E32A6-86D6-424F-A789-4BC8AE5A8000}" type="datetimeFigureOut">
              <a:rPr lang="en-US"/>
              <a:pPr>
                <a:defRPr/>
              </a:pPr>
              <a:t>6/11/26</a:t>
            </a:fld>
            <a:endParaRPr lang="en-US"/>
          </a:p>
        </p:txBody>
      </p:sp>
      <p:sp>
        <p:nvSpPr>
          <p:cNvPr id="6" name="Footer Placeholder 4">
            <a:extLst>
              <a:ext uri="{FF2B5EF4-FFF2-40B4-BE49-F238E27FC236}">
                <a16:creationId xmlns:a16="http://schemas.microsoft.com/office/drawing/2014/main" id="{D392CB3D-5F76-DE4D-AB05-5E40BC552F0F}"/>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EF8C59B2-4407-5242-A6A9-EF2F09F3CB07}"/>
              </a:ext>
            </a:extLst>
          </p:cNvPr>
          <p:cNvSpPr>
            <a:spLocks noGrp="1"/>
          </p:cNvSpPr>
          <p:nvPr>
            <p:ph type="sldNum" sz="quarter" idx="12"/>
          </p:nvPr>
        </p:nvSpPr>
        <p:spPr/>
        <p:txBody>
          <a:bodyPr/>
          <a:lstStyle>
            <a:lvl1pPr>
              <a:defRPr/>
            </a:lvl1pPr>
          </a:lstStyle>
          <a:p>
            <a:pPr>
              <a:defRPr/>
            </a:pPr>
            <a:fld id="{E9B54EA0-EB50-6741-8407-828E157592B2}" type="slidenum">
              <a:rPr lang="en-US" altLang="en-US"/>
              <a:pPr>
                <a:defRPr/>
              </a:pPr>
              <a:t>‹#›</a:t>
            </a:fld>
            <a:endParaRPr lang="en-US" altLang="en-US"/>
          </a:p>
        </p:txBody>
      </p:sp>
    </p:spTree>
    <p:extLst>
      <p:ext uri="{BB962C8B-B14F-4D97-AF65-F5344CB8AC3E}">
        <p14:creationId xmlns:p14="http://schemas.microsoft.com/office/powerpoint/2010/main" val="225811428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endParaRPr lang="en-US" noProof="0"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3">
            <a:extLst>
              <a:ext uri="{FF2B5EF4-FFF2-40B4-BE49-F238E27FC236}">
                <a16:creationId xmlns:a16="http://schemas.microsoft.com/office/drawing/2014/main" id="{552581E9-4396-5A47-86B6-15210340DF8C}"/>
              </a:ext>
            </a:extLst>
          </p:cNvPr>
          <p:cNvSpPr>
            <a:spLocks noGrp="1"/>
          </p:cNvSpPr>
          <p:nvPr>
            <p:ph type="dt" sz="half" idx="10"/>
          </p:nvPr>
        </p:nvSpPr>
        <p:spPr/>
        <p:txBody>
          <a:bodyPr/>
          <a:lstStyle>
            <a:lvl1pPr>
              <a:defRPr/>
            </a:lvl1pPr>
          </a:lstStyle>
          <a:p>
            <a:pPr>
              <a:defRPr/>
            </a:pPr>
            <a:fld id="{081C7805-8394-C542-B1D1-4301FC49E2A7}" type="datetimeFigureOut">
              <a:rPr lang="en-US"/>
              <a:pPr>
                <a:defRPr/>
              </a:pPr>
              <a:t>6/11/26</a:t>
            </a:fld>
            <a:endParaRPr lang="en-US"/>
          </a:p>
        </p:txBody>
      </p:sp>
      <p:sp>
        <p:nvSpPr>
          <p:cNvPr id="6" name="Footer Placeholder 4">
            <a:extLst>
              <a:ext uri="{FF2B5EF4-FFF2-40B4-BE49-F238E27FC236}">
                <a16:creationId xmlns:a16="http://schemas.microsoft.com/office/drawing/2014/main" id="{23B8B894-AE00-D348-A0C0-02EB2AE1DA22}"/>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12E660FF-D53F-0E40-B8C4-527FF72850C6}"/>
              </a:ext>
            </a:extLst>
          </p:cNvPr>
          <p:cNvSpPr>
            <a:spLocks noGrp="1"/>
          </p:cNvSpPr>
          <p:nvPr>
            <p:ph type="sldNum" sz="quarter" idx="12"/>
          </p:nvPr>
        </p:nvSpPr>
        <p:spPr/>
        <p:txBody>
          <a:bodyPr/>
          <a:lstStyle>
            <a:lvl1pPr>
              <a:defRPr/>
            </a:lvl1pPr>
          </a:lstStyle>
          <a:p>
            <a:pPr>
              <a:defRPr/>
            </a:pPr>
            <a:fld id="{910D4250-0296-DC4A-8CAE-FA8B6D3EC71E}" type="slidenum">
              <a:rPr lang="en-US" altLang="en-US"/>
              <a:pPr>
                <a:defRPr/>
              </a:pPr>
              <a:t>‹#›</a:t>
            </a:fld>
            <a:endParaRPr lang="en-US" altLang="en-US"/>
          </a:p>
        </p:txBody>
      </p:sp>
    </p:spTree>
    <p:extLst>
      <p:ext uri="{BB962C8B-B14F-4D97-AF65-F5344CB8AC3E}">
        <p14:creationId xmlns:p14="http://schemas.microsoft.com/office/powerpoint/2010/main" val="231812011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95BE8DDF-DFA6-2A49-A93B-67A3AF474BE2}"/>
              </a:ext>
            </a:extLst>
          </p:cNvPr>
          <p:cNvSpPr>
            <a:spLocks noGrp="1" noChangeArrowheads="1"/>
          </p:cNvSpPr>
          <p:nvPr>
            <p:ph type="title"/>
          </p:nvPr>
        </p:nvSpPr>
        <p:spPr bwMode="auto">
          <a:xfrm>
            <a:off x="628650" y="365125"/>
            <a:ext cx="78867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2">
            <a:extLst>
              <a:ext uri="{FF2B5EF4-FFF2-40B4-BE49-F238E27FC236}">
                <a16:creationId xmlns:a16="http://schemas.microsoft.com/office/drawing/2014/main" id="{1F4E42FF-9365-8345-99EC-74C9E46C6B3E}"/>
              </a:ext>
            </a:extLst>
          </p:cNvPr>
          <p:cNvSpPr>
            <a:spLocks noGrp="1" noChangeArrowheads="1"/>
          </p:cNvSpPr>
          <p:nvPr>
            <p:ph type="body" idx="1"/>
          </p:nvPr>
        </p:nvSpPr>
        <p:spPr bwMode="auto">
          <a:xfrm>
            <a:off x="628650" y="1825625"/>
            <a:ext cx="78867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a:extLst>
              <a:ext uri="{FF2B5EF4-FFF2-40B4-BE49-F238E27FC236}">
                <a16:creationId xmlns:a16="http://schemas.microsoft.com/office/drawing/2014/main" id="{AABF884B-7F8B-5141-988F-10721E957DB4}"/>
              </a:ext>
            </a:extLst>
          </p:cNvPr>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defRPr>
            </a:lvl1pPr>
          </a:lstStyle>
          <a:p>
            <a:pPr>
              <a:defRPr/>
            </a:pPr>
            <a:fld id="{7467D79C-F8AC-6A4C-BD93-CC356B7F8BC8}" type="datetimeFigureOut">
              <a:rPr lang="en-US"/>
              <a:pPr>
                <a:defRPr/>
              </a:pPr>
              <a:t>6/11/26</a:t>
            </a:fld>
            <a:endParaRPr lang="en-US"/>
          </a:p>
        </p:txBody>
      </p:sp>
      <p:sp>
        <p:nvSpPr>
          <p:cNvPr id="5" name="Footer Placeholder 4">
            <a:extLst>
              <a:ext uri="{FF2B5EF4-FFF2-40B4-BE49-F238E27FC236}">
                <a16:creationId xmlns:a16="http://schemas.microsoft.com/office/drawing/2014/main" id="{A65F0B78-F213-5148-8F8C-D1F218B60A0C}"/>
              </a:ext>
            </a:extLst>
          </p:cNvPr>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defRPr>
            </a:lvl1pPr>
          </a:lstStyle>
          <a:p>
            <a:pPr>
              <a:defRPr/>
            </a:pPr>
            <a:endParaRPr lang="en-US"/>
          </a:p>
        </p:txBody>
      </p:sp>
      <p:sp>
        <p:nvSpPr>
          <p:cNvPr id="6" name="Slide Number Placeholder 5">
            <a:extLst>
              <a:ext uri="{FF2B5EF4-FFF2-40B4-BE49-F238E27FC236}">
                <a16:creationId xmlns:a16="http://schemas.microsoft.com/office/drawing/2014/main" id="{C5815B6C-B14B-6C41-B58A-2540A0CAAF0F}"/>
              </a:ext>
            </a:extLst>
          </p:cNvPr>
          <p:cNvSpPr>
            <a:spLocks noGrp="1"/>
          </p:cNvSpPr>
          <p:nvPr>
            <p:ph type="sldNum" sz="quarter" idx="4"/>
          </p:nvPr>
        </p:nvSpPr>
        <p:spPr>
          <a:xfrm>
            <a:off x="6457950" y="6356350"/>
            <a:ext cx="20574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defRPr>
            </a:lvl1pPr>
          </a:lstStyle>
          <a:p>
            <a:pPr>
              <a:defRPr/>
            </a:pPr>
            <a:fld id="{AD71F3A8-3A7C-8945-8668-E1DE6F16A36D}"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4079" r:id="rId1"/>
    <p:sldLayoutId id="2147484069" r:id="rId2"/>
    <p:sldLayoutId id="2147484070" r:id="rId3"/>
    <p:sldLayoutId id="2147484071" r:id="rId4"/>
    <p:sldLayoutId id="2147484072" r:id="rId5"/>
    <p:sldLayoutId id="2147484073" r:id="rId6"/>
    <p:sldLayoutId id="2147484074" r:id="rId7"/>
    <p:sldLayoutId id="2147484075" r:id="rId8"/>
    <p:sldLayoutId id="2147484076" r:id="rId9"/>
    <p:sldLayoutId id="2147484077" r:id="rId10"/>
    <p:sldLayoutId id="2147484078" r:id="rId11"/>
  </p:sldLayoutIdLst>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panose="020F0502020204030204" pitchFamily="34" charset="0"/>
        </a:defRPr>
      </a:lvl2pPr>
      <a:lvl3pPr algn="l" rtl="0" eaLnBrk="0" fontAlgn="base" hangingPunct="0">
        <a:lnSpc>
          <a:spcPct val="90000"/>
        </a:lnSpc>
        <a:spcBef>
          <a:spcPct val="0"/>
        </a:spcBef>
        <a:spcAft>
          <a:spcPct val="0"/>
        </a:spcAft>
        <a:defRPr sz="4400">
          <a:solidFill>
            <a:schemeClr val="tx1"/>
          </a:solidFill>
          <a:latin typeface="Calibri" panose="020F0502020204030204" pitchFamily="34" charset="0"/>
        </a:defRPr>
      </a:lvl3pPr>
      <a:lvl4pPr algn="l" rtl="0" eaLnBrk="0" fontAlgn="base" hangingPunct="0">
        <a:lnSpc>
          <a:spcPct val="90000"/>
        </a:lnSpc>
        <a:spcBef>
          <a:spcPct val="0"/>
        </a:spcBef>
        <a:spcAft>
          <a:spcPct val="0"/>
        </a:spcAft>
        <a:defRPr sz="4400">
          <a:solidFill>
            <a:schemeClr val="tx1"/>
          </a:solidFill>
          <a:latin typeface="Calibri" panose="020F0502020204030204" pitchFamily="34" charset="0"/>
        </a:defRPr>
      </a:lvl4pPr>
      <a:lvl5pPr algn="l" rtl="0" eaLnBrk="0" fontAlgn="base" hangingPunct="0">
        <a:lnSpc>
          <a:spcPct val="90000"/>
        </a:lnSpc>
        <a:spcBef>
          <a:spcPct val="0"/>
        </a:spcBef>
        <a:spcAft>
          <a:spcPct val="0"/>
        </a:spcAft>
        <a:defRPr sz="4400">
          <a:solidFill>
            <a:schemeClr val="tx1"/>
          </a:solidFill>
          <a:latin typeface="Calibri" panose="020F0502020204030204" pitchFamily="34" charset="0"/>
        </a:defRPr>
      </a:lvl5pPr>
      <a:lvl6pPr marL="457200" algn="l" rtl="0" fontAlgn="base">
        <a:lnSpc>
          <a:spcPct val="90000"/>
        </a:lnSpc>
        <a:spcBef>
          <a:spcPct val="0"/>
        </a:spcBef>
        <a:spcAft>
          <a:spcPct val="0"/>
        </a:spcAft>
        <a:defRPr sz="4400">
          <a:solidFill>
            <a:schemeClr val="tx1"/>
          </a:solidFill>
          <a:latin typeface="Calibri" panose="020F0502020204030204" pitchFamily="34" charset="0"/>
        </a:defRPr>
      </a:lvl6pPr>
      <a:lvl7pPr marL="914400" algn="l" rtl="0" fontAlgn="base">
        <a:lnSpc>
          <a:spcPct val="90000"/>
        </a:lnSpc>
        <a:spcBef>
          <a:spcPct val="0"/>
        </a:spcBef>
        <a:spcAft>
          <a:spcPct val="0"/>
        </a:spcAft>
        <a:defRPr sz="4400">
          <a:solidFill>
            <a:schemeClr val="tx1"/>
          </a:solidFill>
          <a:latin typeface="Calibri" panose="020F0502020204030204" pitchFamily="34" charset="0"/>
        </a:defRPr>
      </a:lvl7pPr>
      <a:lvl8pPr marL="1371600" algn="l" rtl="0" fontAlgn="base">
        <a:lnSpc>
          <a:spcPct val="90000"/>
        </a:lnSpc>
        <a:spcBef>
          <a:spcPct val="0"/>
        </a:spcBef>
        <a:spcAft>
          <a:spcPct val="0"/>
        </a:spcAft>
        <a:defRPr sz="4400">
          <a:solidFill>
            <a:schemeClr val="tx1"/>
          </a:solidFill>
          <a:latin typeface="Calibri" panose="020F0502020204030204" pitchFamily="34" charset="0"/>
        </a:defRPr>
      </a:lvl8pPr>
      <a:lvl9pPr marL="1828800" algn="l" rtl="0" fontAlgn="base">
        <a:lnSpc>
          <a:spcPct val="90000"/>
        </a:lnSpc>
        <a:spcBef>
          <a:spcPct val="0"/>
        </a:spcBef>
        <a:spcAft>
          <a:spcPct val="0"/>
        </a:spcAft>
        <a:defRPr sz="4400">
          <a:solidFill>
            <a:schemeClr val="tx1"/>
          </a:solidFill>
          <a:latin typeface="Calibri" panose="020F0502020204030204" pitchFamily="34" charset="0"/>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Subtitle 2">
            <a:extLst>
              <a:ext uri="{FF2B5EF4-FFF2-40B4-BE49-F238E27FC236}">
                <a16:creationId xmlns:a16="http://schemas.microsoft.com/office/drawing/2014/main" id="{279E7ED7-8A2A-164F-95D2-B9B70C4910F3}"/>
              </a:ext>
            </a:extLst>
          </p:cNvPr>
          <p:cNvSpPr>
            <a:spLocks noGrp="1" noChangeArrowheads="1"/>
          </p:cNvSpPr>
          <p:nvPr>
            <p:ph type="subTitle" idx="1"/>
          </p:nvPr>
        </p:nvSpPr>
        <p:spPr>
          <a:xfrm>
            <a:off x="1719263" y="1789113"/>
            <a:ext cx="7135812" cy="3340100"/>
          </a:xfrm>
        </p:spPr>
        <p:txBody>
          <a:bodyPr/>
          <a:lstStyle/>
          <a:p>
            <a:r>
              <a:rPr lang="en-US" dirty="0"/>
              <a:t>Pray for the high school students from all over the world who will be learning English communication skills this week through the Summer Language Institute program at LCC International University, a Mission Network partner in </a:t>
            </a:r>
            <a:r>
              <a:rPr lang="en-US" dirty="0" err="1"/>
              <a:t>Klaipėda</a:t>
            </a:r>
            <a:r>
              <a:rPr lang="en-US" dirty="0"/>
              <a:t>, Lithuania.</a:t>
            </a:r>
          </a:p>
        </p:txBody>
      </p:sp>
      <p:sp>
        <p:nvSpPr>
          <p:cNvPr id="13314" name="TextBox 7">
            <a:extLst>
              <a:ext uri="{FF2B5EF4-FFF2-40B4-BE49-F238E27FC236}">
                <a16:creationId xmlns:a16="http://schemas.microsoft.com/office/drawing/2014/main" id="{6F81166C-9E6F-DC4A-885D-5F677CFE2DD0}"/>
              </a:ext>
            </a:extLst>
          </p:cNvPr>
          <p:cNvSpPr txBox="1">
            <a:spLocks noChangeArrowheads="1"/>
          </p:cNvSpPr>
          <p:nvPr/>
        </p:nvSpPr>
        <p:spPr bwMode="auto">
          <a:xfrm>
            <a:off x="1708870" y="4417112"/>
            <a:ext cx="2411412" cy="3795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mbria" panose="02040503050406030204" pitchFamily="18" charset="0"/>
              </a:defRPr>
            </a:lvl1pPr>
            <a:lvl2pPr marL="742950" indent="-285750">
              <a:lnSpc>
                <a:spcPct val="90000"/>
              </a:lnSpc>
              <a:spcBef>
                <a:spcPts val="500"/>
              </a:spcBef>
              <a:buFont typeface="Arial" panose="020B0604020202020204" pitchFamily="34" charset="0"/>
              <a:buChar char="•"/>
              <a:defRPr sz="2400">
                <a:solidFill>
                  <a:schemeClr val="tx1"/>
                </a:solidFill>
                <a:latin typeface="Cambria" panose="02040503050406030204" pitchFamily="18"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mbria" panose="02040503050406030204" pitchFamily="18" charset="0"/>
              </a:defRPr>
            </a:lvl3pPr>
            <a:lvl4pPr marL="1600200" indent="-228600">
              <a:lnSpc>
                <a:spcPct val="90000"/>
              </a:lnSpc>
              <a:spcBef>
                <a:spcPts val="500"/>
              </a:spcBef>
              <a:buFont typeface="Arial" panose="020B0604020202020204" pitchFamily="34" charset="0"/>
              <a:buChar char="•"/>
              <a:defRPr>
                <a:solidFill>
                  <a:schemeClr val="tx1"/>
                </a:solidFill>
                <a:latin typeface="Cambria" panose="02040503050406030204" pitchFamily="18" charset="0"/>
              </a:defRPr>
            </a:lvl4pPr>
            <a:lvl5pPr marL="2057400" indent="-228600">
              <a:lnSpc>
                <a:spcPct val="90000"/>
              </a:lnSpc>
              <a:spcBef>
                <a:spcPts val="500"/>
              </a:spcBef>
              <a:buFont typeface="Arial" panose="020B0604020202020204" pitchFamily="34" charset="0"/>
              <a:buChar char="•"/>
              <a:defRPr>
                <a:solidFill>
                  <a:schemeClr val="tx1"/>
                </a:solidFill>
                <a:latin typeface="Cambria" panose="02040503050406030204" pitchFamily="18"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mbria" panose="02040503050406030204" pitchFamily="18"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mbria" panose="02040503050406030204" pitchFamily="18"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mbria" panose="02040503050406030204" pitchFamily="18"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mbria" panose="02040503050406030204" pitchFamily="18" charset="0"/>
              </a:defRPr>
            </a:lvl9pPr>
          </a:lstStyle>
          <a:p>
            <a:pPr eaLnBrk="1" hangingPunct="1">
              <a:lnSpc>
                <a:spcPct val="100000"/>
              </a:lnSpc>
              <a:spcBef>
                <a:spcPct val="0"/>
              </a:spcBef>
              <a:buFontTx/>
              <a:buNone/>
            </a:pPr>
            <a:r>
              <a:rPr lang="en-US" altLang="en-US" baseline="30000" dirty="0">
                <a:solidFill>
                  <a:srgbClr val="00A261"/>
                </a:solidFill>
                <a:latin typeface="Arial" panose="020B0604020202020204" pitchFamily="34" charset="0"/>
                <a:ea typeface="ＭＳ Ｐゴシック" panose="020B0600070205080204" pitchFamily="34" charset="-128"/>
                <a:cs typeface="Arial" panose="020B0604020202020204" pitchFamily="34" charset="0"/>
              </a:rPr>
              <a:t>July 5, 2026</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249A355E-2E9F-31C2-1AC4-E8B560D2C1F4}"/>
              </a:ext>
            </a:extLst>
          </p:cNvPr>
          <p:cNvPicPr>
            <a:picLocks noChangeAspect="1"/>
          </p:cNvPicPr>
          <p:nvPr/>
        </p:nvPicPr>
        <p:blipFill>
          <a:blip r:embed="rId2"/>
          <a:stretch>
            <a:fillRect/>
          </a:stretch>
        </p:blipFill>
        <p:spPr>
          <a:xfrm>
            <a:off x="1143000" y="0"/>
            <a:ext cx="6858000" cy="6858000"/>
          </a:xfrm>
          <a:prstGeom prst="rect">
            <a:avLst/>
          </a:prstGeom>
        </p:spPr>
      </p:pic>
    </p:spTree>
    <p:extLst>
      <p:ext uri="{BB962C8B-B14F-4D97-AF65-F5344CB8AC3E}">
        <p14:creationId xmlns:p14="http://schemas.microsoft.com/office/powerpoint/2010/main" val="339578203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Subtitle 2">
            <a:extLst>
              <a:ext uri="{FF2B5EF4-FFF2-40B4-BE49-F238E27FC236}">
                <a16:creationId xmlns:a16="http://schemas.microsoft.com/office/drawing/2014/main" id="{194C829D-E744-2749-A7F1-3AFE02F6FC55}"/>
              </a:ext>
            </a:extLst>
          </p:cNvPr>
          <p:cNvSpPr>
            <a:spLocks noGrp="1" noChangeArrowheads="1"/>
          </p:cNvSpPr>
          <p:nvPr>
            <p:ph type="subTitle" idx="1"/>
          </p:nvPr>
        </p:nvSpPr>
        <p:spPr>
          <a:xfrm>
            <a:off x="1719263" y="1789113"/>
            <a:ext cx="6946900" cy="3340100"/>
          </a:xfrm>
        </p:spPr>
        <p:txBody>
          <a:bodyPr/>
          <a:lstStyle/>
          <a:p>
            <a:r>
              <a:rPr lang="en-US" dirty="0"/>
              <a:t>Kalonda Bible Institute is a seminary that trains Mennonite pastors in the Democratic Republic of Congo. As their academic year ends this week, pray for the graduates returning to their home communities and stepping into new positions of leadership. Pray also that the school will be able to raise enough funds to pay their professors’ salaries and provide scholarships for students next school year.</a:t>
            </a:r>
          </a:p>
        </p:txBody>
      </p:sp>
      <p:sp>
        <p:nvSpPr>
          <p:cNvPr id="15362" name="TextBox 7">
            <a:extLst>
              <a:ext uri="{FF2B5EF4-FFF2-40B4-BE49-F238E27FC236}">
                <a16:creationId xmlns:a16="http://schemas.microsoft.com/office/drawing/2014/main" id="{141B1ED1-9581-6E46-A1B5-3F5F9F8E415C}"/>
              </a:ext>
            </a:extLst>
          </p:cNvPr>
          <p:cNvSpPr txBox="1">
            <a:spLocks noChangeArrowheads="1"/>
          </p:cNvSpPr>
          <p:nvPr/>
        </p:nvSpPr>
        <p:spPr bwMode="auto">
          <a:xfrm>
            <a:off x="1719263" y="5129213"/>
            <a:ext cx="2411412" cy="379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mbria" panose="02040503050406030204" pitchFamily="18" charset="0"/>
              </a:defRPr>
            </a:lvl1pPr>
            <a:lvl2pPr marL="742950" indent="-285750">
              <a:lnSpc>
                <a:spcPct val="90000"/>
              </a:lnSpc>
              <a:spcBef>
                <a:spcPts val="500"/>
              </a:spcBef>
              <a:buFont typeface="Arial" panose="020B0604020202020204" pitchFamily="34" charset="0"/>
              <a:buChar char="•"/>
              <a:defRPr sz="2400">
                <a:solidFill>
                  <a:schemeClr val="tx1"/>
                </a:solidFill>
                <a:latin typeface="Cambria" panose="02040503050406030204" pitchFamily="18"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mbria" panose="02040503050406030204" pitchFamily="18" charset="0"/>
              </a:defRPr>
            </a:lvl3pPr>
            <a:lvl4pPr marL="1600200" indent="-228600">
              <a:lnSpc>
                <a:spcPct val="90000"/>
              </a:lnSpc>
              <a:spcBef>
                <a:spcPts val="500"/>
              </a:spcBef>
              <a:buFont typeface="Arial" panose="020B0604020202020204" pitchFamily="34" charset="0"/>
              <a:buChar char="•"/>
              <a:defRPr>
                <a:solidFill>
                  <a:schemeClr val="tx1"/>
                </a:solidFill>
                <a:latin typeface="Cambria" panose="02040503050406030204" pitchFamily="18" charset="0"/>
              </a:defRPr>
            </a:lvl4pPr>
            <a:lvl5pPr marL="2057400" indent="-228600">
              <a:lnSpc>
                <a:spcPct val="90000"/>
              </a:lnSpc>
              <a:spcBef>
                <a:spcPts val="500"/>
              </a:spcBef>
              <a:buFont typeface="Arial" panose="020B0604020202020204" pitchFamily="34" charset="0"/>
              <a:buChar char="•"/>
              <a:defRPr>
                <a:solidFill>
                  <a:schemeClr val="tx1"/>
                </a:solidFill>
                <a:latin typeface="Cambria" panose="02040503050406030204" pitchFamily="18"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mbria" panose="02040503050406030204" pitchFamily="18"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mbria" panose="02040503050406030204" pitchFamily="18"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mbria" panose="02040503050406030204" pitchFamily="18"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mbria" panose="02040503050406030204" pitchFamily="18" charset="0"/>
              </a:defRPr>
            </a:lvl9pPr>
          </a:lstStyle>
          <a:p>
            <a:pPr eaLnBrk="1" hangingPunct="1">
              <a:lnSpc>
                <a:spcPct val="100000"/>
              </a:lnSpc>
              <a:spcBef>
                <a:spcPct val="0"/>
              </a:spcBef>
              <a:buFontTx/>
              <a:buNone/>
            </a:pPr>
            <a:r>
              <a:rPr lang="en-US" altLang="en-US" baseline="30000" dirty="0">
                <a:solidFill>
                  <a:srgbClr val="00A261"/>
                </a:solidFill>
                <a:latin typeface="Arial" panose="020B0604020202020204" pitchFamily="34" charset="0"/>
                <a:ea typeface="ＭＳ Ｐゴシック" panose="020B0600070205080204" pitchFamily="34" charset="-128"/>
                <a:cs typeface="Arial" panose="020B0604020202020204" pitchFamily="34" charset="0"/>
              </a:rPr>
              <a:t>July 12, 2026</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F64ACBB0-7908-60FB-68CA-A6228D60A1A9}"/>
              </a:ext>
            </a:extLst>
          </p:cNvPr>
          <p:cNvPicPr>
            <a:picLocks noChangeAspect="1"/>
          </p:cNvPicPr>
          <p:nvPr/>
        </p:nvPicPr>
        <p:blipFill>
          <a:blip r:embed="rId2"/>
          <a:stretch>
            <a:fillRect/>
          </a:stretch>
        </p:blipFill>
        <p:spPr>
          <a:xfrm>
            <a:off x="1143000" y="0"/>
            <a:ext cx="6858000" cy="6858000"/>
          </a:xfrm>
          <a:prstGeom prst="rect">
            <a:avLst/>
          </a:prstGeom>
        </p:spPr>
      </p:pic>
    </p:spTree>
    <p:extLst>
      <p:ext uri="{BB962C8B-B14F-4D97-AF65-F5344CB8AC3E}">
        <p14:creationId xmlns:p14="http://schemas.microsoft.com/office/powerpoint/2010/main" val="127480390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Subtitle 2">
            <a:extLst>
              <a:ext uri="{FF2B5EF4-FFF2-40B4-BE49-F238E27FC236}">
                <a16:creationId xmlns:a16="http://schemas.microsoft.com/office/drawing/2014/main" id="{96A5496D-2A77-8847-A42A-DB0C2A9000D1}"/>
              </a:ext>
            </a:extLst>
          </p:cNvPr>
          <p:cNvSpPr>
            <a:spLocks noGrp="1" noChangeArrowheads="1"/>
          </p:cNvSpPr>
          <p:nvPr>
            <p:ph type="subTitle" idx="1"/>
          </p:nvPr>
        </p:nvSpPr>
        <p:spPr>
          <a:xfrm>
            <a:off x="1719263" y="1789113"/>
            <a:ext cx="6946900" cy="3340100"/>
          </a:xfrm>
        </p:spPr>
        <p:txBody>
          <a:bodyPr/>
          <a:lstStyle/>
          <a:p>
            <a:r>
              <a:rPr lang="en-US" dirty="0"/>
              <a:t>This week, this year’s new Service Adventure leaders will attend orientation in Elkhart, Indiana. Pray for these new unit leaders as they learn about Mission Network, the Service Adventure program and their role as unit leaders. Pray also for guidance as they plan and prepare for the participant orientation that will take place in August. </a:t>
            </a:r>
          </a:p>
        </p:txBody>
      </p:sp>
      <p:sp>
        <p:nvSpPr>
          <p:cNvPr id="17410" name="TextBox 7">
            <a:extLst>
              <a:ext uri="{FF2B5EF4-FFF2-40B4-BE49-F238E27FC236}">
                <a16:creationId xmlns:a16="http://schemas.microsoft.com/office/drawing/2014/main" id="{5B4C7CF8-1D46-F243-86BA-A7D4220AAFEB}"/>
              </a:ext>
            </a:extLst>
          </p:cNvPr>
          <p:cNvSpPr txBox="1">
            <a:spLocks noChangeArrowheads="1"/>
          </p:cNvSpPr>
          <p:nvPr/>
        </p:nvSpPr>
        <p:spPr bwMode="auto">
          <a:xfrm>
            <a:off x="1719263" y="4751388"/>
            <a:ext cx="2411412" cy="37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mbria" panose="02040503050406030204" pitchFamily="18" charset="0"/>
              </a:defRPr>
            </a:lvl1pPr>
            <a:lvl2pPr marL="742950" indent="-285750">
              <a:lnSpc>
                <a:spcPct val="90000"/>
              </a:lnSpc>
              <a:spcBef>
                <a:spcPts val="500"/>
              </a:spcBef>
              <a:buFont typeface="Arial" panose="020B0604020202020204" pitchFamily="34" charset="0"/>
              <a:buChar char="•"/>
              <a:defRPr sz="2400">
                <a:solidFill>
                  <a:schemeClr val="tx1"/>
                </a:solidFill>
                <a:latin typeface="Cambria" panose="02040503050406030204" pitchFamily="18"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mbria" panose="02040503050406030204" pitchFamily="18" charset="0"/>
              </a:defRPr>
            </a:lvl3pPr>
            <a:lvl4pPr marL="1600200" indent="-228600">
              <a:lnSpc>
                <a:spcPct val="90000"/>
              </a:lnSpc>
              <a:spcBef>
                <a:spcPts val="500"/>
              </a:spcBef>
              <a:buFont typeface="Arial" panose="020B0604020202020204" pitchFamily="34" charset="0"/>
              <a:buChar char="•"/>
              <a:defRPr>
                <a:solidFill>
                  <a:schemeClr val="tx1"/>
                </a:solidFill>
                <a:latin typeface="Cambria" panose="02040503050406030204" pitchFamily="18" charset="0"/>
              </a:defRPr>
            </a:lvl4pPr>
            <a:lvl5pPr marL="2057400" indent="-228600">
              <a:lnSpc>
                <a:spcPct val="90000"/>
              </a:lnSpc>
              <a:spcBef>
                <a:spcPts val="500"/>
              </a:spcBef>
              <a:buFont typeface="Arial" panose="020B0604020202020204" pitchFamily="34" charset="0"/>
              <a:buChar char="•"/>
              <a:defRPr>
                <a:solidFill>
                  <a:schemeClr val="tx1"/>
                </a:solidFill>
                <a:latin typeface="Cambria" panose="02040503050406030204" pitchFamily="18"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mbria" panose="02040503050406030204" pitchFamily="18"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mbria" panose="02040503050406030204" pitchFamily="18"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mbria" panose="02040503050406030204" pitchFamily="18"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mbria" panose="02040503050406030204" pitchFamily="18" charset="0"/>
              </a:defRPr>
            </a:lvl9pPr>
          </a:lstStyle>
          <a:p>
            <a:pPr eaLnBrk="1" hangingPunct="1">
              <a:lnSpc>
                <a:spcPct val="100000"/>
              </a:lnSpc>
              <a:spcBef>
                <a:spcPct val="0"/>
              </a:spcBef>
              <a:buFontTx/>
              <a:buNone/>
            </a:pPr>
            <a:r>
              <a:rPr lang="en-US" altLang="en-US" baseline="30000" dirty="0">
                <a:solidFill>
                  <a:srgbClr val="00A261"/>
                </a:solidFill>
                <a:latin typeface="Arial" panose="020B0604020202020204" pitchFamily="34" charset="0"/>
                <a:ea typeface="ＭＳ Ｐゴシック" panose="020B0600070205080204" pitchFamily="34" charset="-128"/>
                <a:cs typeface="Arial" panose="020B0604020202020204" pitchFamily="34" charset="0"/>
              </a:rPr>
              <a:t>July 19, 2026</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2A4E246C-CDBD-9DAB-9EAB-7BE4AE16A3EA}"/>
              </a:ext>
            </a:extLst>
          </p:cNvPr>
          <p:cNvPicPr>
            <a:picLocks noChangeAspect="1"/>
          </p:cNvPicPr>
          <p:nvPr/>
        </p:nvPicPr>
        <p:blipFill>
          <a:blip r:embed="rId2"/>
          <a:stretch>
            <a:fillRect/>
          </a:stretch>
        </p:blipFill>
        <p:spPr>
          <a:xfrm>
            <a:off x="1143000" y="0"/>
            <a:ext cx="6858000" cy="6858000"/>
          </a:xfrm>
          <a:prstGeom prst="rect">
            <a:avLst/>
          </a:prstGeom>
        </p:spPr>
      </p:pic>
    </p:spTree>
    <p:extLst>
      <p:ext uri="{BB962C8B-B14F-4D97-AF65-F5344CB8AC3E}">
        <p14:creationId xmlns:p14="http://schemas.microsoft.com/office/powerpoint/2010/main" val="115386950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Subtitle 2">
            <a:extLst>
              <a:ext uri="{FF2B5EF4-FFF2-40B4-BE49-F238E27FC236}">
                <a16:creationId xmlns:a16="http://schemas.microsoft.com/office/drawing/2014/main" id="{B783A5D6-0315-194E-8203-7CA7FD45DF79}"/>
              </a:ext>
            </a:extLst>
          </p:cNvPr>
          <p:cNvSpPr>
            <a:spLocks noGrp="1" noChangeArrowheads="1"/>
          </p:cNvSpPr>
          <p:nvPr>
            <p:ph type="subTitle" idx="1"/>
          </p:nvPr>
        </p:nvSpPr>
        <p:spPr>
          <a:xfrm>
            <a:off x="1719263" y="1789113"/>
            <a:ext cx="6946900" cy="3340100"/>
          </a:xfrm>
        </p:spPr>
        <p:txBody>
          <a:bodyPr/>
          <a:lstStyle/>
          <a:p>
            <a:r>
              <a:rPr lang="en-US" dirty="0"/>
              <a:t>Pray for Toni and Matthew Krabill, who are serving in Accra, Ghana, as they launch an initiative to bridge the relationship between French-speaking and English-speaking theological institutions in West Africa.</a:t>
            </a:r>
          </a:p>
        </p:txBody>
      </p:sp>
      <p:sp>
        <p:nvSpPr>
          <p:cNvPr id="19458" name="TextBox 7">
            <a:extLst>
              <a:ext uri="{FF2B5EF4-FFF2-40B4-BE49-F238E27FC236}">
                <a16:creationId xmlns:a16="http://schemas.microsoft.com/office/drawing/2014/main" id="{B228FFE2-194E-7947-98E2-127618AE3E5B}"/>
              </a:ext>
            </a:extLst>
          </p:cNvPr>
          <p:cNvSpPr txBox="1">
            <a:spLocks noChangeArrowheads="1"/>
          </p:cNvSpPr>
          <p:nvPr/>
        </p:nvSpPr>
        <p:spPr bwMode="auto">
          <a:xfrm>
            <a:off x="1719263" y="4736026"/>
            <a:ext cx="2411412" cy="37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mbria" panose="02040503050406030204" pitchFamily="18" charset="0"/>
              </a:defRPr>
            </a:lvl1pPr>
            <a:lvl2pPr marL="742950" indent="-285750">
              <a:lnSpc>
                <a:spcPct val="90000"/>
              </a:lnSpc>
              <a:spcBef>
                <a:spcPts val="500"/>
              </a:spcBef>
              <a:buFont typeface="Arial" panose="020B0604020202020204" pitchFamily="34" charset="0"/>
              <a:buChar char="•"/>
              <a:defRPr sz="2400">
                <a:solidFill>
                  <a:schemeClr val="tx1"/>
                </a:solidFill>
                <a:latin typeface="Cambria" panose="02040503050406030204" pitchFamily="18"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mbria" panose="02040503050406030204" pitchFamily="18" charset="0"/>
              </a:defRPr>
            </a:lvl3pPr>
            <a:lvl4pPr marL="1600200" indent="-228600">
              <a:lnSpc>
                <a:spcPct val="90000"/>
              </a:lnSpc>
              <a:spcBef>
                <a:spcPts val="500"/>
              </a:spcBef>
              <a:buFont typeface="Arial" panose="020B0604020202020204" pitchFamily="34" charset="0"/>
              <a:buChar char="•"/>
              <a:defRPr>
                <a:solidFill>
                  <a:schemeClr val="tx1"/>
                </a:solidFill>
                <a:latin typeface="Cambria" panose="02040503050406030204" pitchFamily="18" charset="0"/>
              </a:defRPr>
            </a:lvl4pPr>
            <a:lvl5pPr marL="2057400" indent="-228600">
              <a:lnSpc>
                <a:spcPct val="90000"/>
              </a:lnSpc>
              <a:spcBef>
                <a:spcPts val="500"/>
              </a:spcBef>
              <a:buFont typeface="Arial" panose="020B0604020202020204" pitchFamily="34" charset="0"/>
              <a:buChar char="•"/>
              <a:defRPr>
                <a:solidFill>
                  <a:schemeClr val="tx1"/>
                </a:solidFill>
                <a:latin typeface="Cambria" panose="02040503050406030204" pitchFamily="18"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mbria" panose="02040503050406030204" pitchFamily="18"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mbria" panose="02040503050406030204" pitchFamily="18"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mbria" panose="02040503050406030204" pitchFamily="18"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mbria" panose="02040503050406030204" pitchFamily="18" charset="0"/>
              </a:defRPr>
            </a:lvl9pPr>
          </a:lstStyle>
          <a:p>
            <a:pPr eaLnBrk="1" hangingPunct="1">
              <a:lnSpc>
                <a:spcPct val="100000"/>
              </a:lnSpc>
              <a:spcBef>
                <a:spcPct val="0"/>
              </a:spcBef>
              <a:buFontTx/>
              <a:buNone/>
            </a:pPr>
            <a:r>
              <a:rPr lang="en-US" altLang="en-US" baseline="30000" dirty="0">
                <a:solidFill>
                  <a:srgbClr val="00A261"/>
                </a:solidFill>
                <a:latin typeface="Arial" panose="020B0604020202020204" pitchFamily="34" charset="0"/>
                <a:ea typeface="ＭＳ Ｐゴシック" panose="020B0600070205080204" pitchFamily="34" charset="-128"/>
                <a:cs typeface="Arial" panose="020B0604020202020204" pitchFamily="34" charset="0"/>
              </a:rPr>
              <a:t>July 26, 2026</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F1117305-54DD-14F7-E18F-F69158BC3BF9}"/>
              </a:ext>
            </a:extLst>
          </p:cNvPr>
          <p:cNvPicPr>
            <a:picLocks noChangeAspect="1"/>
          </p:cNvPicPr>
          <p:nvPr/>
        </p:nvPicPr>
        <p:blipFill>
          <a:blip r:embed="rId2"/>
          <a:stretch>
            <a:fillRect/>
          </a:stretch>
        </p:blipFill>
        <p:spPr>
          <a:xfrm>
            <a:off x="1143000" y="0"/>
            <a:ext cx="6858000" cy="6858000"/>
          </a:xfrm>
          <a:prstGeom prst="rect">
            <a:avLst/>
          </a:prstGeom>
        </p:spPr>
      </p:pic>
    </p:spTree>
    <p:extLst>
      <p:ext uri="{BB962C8B-B14F-4D97-AF65-F5344CB8AC3E}">
        <p14:creationId xmlns:p14="http://schemas.microsoft.com/office/powerpoint/2010/main" val="2944340979"/>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Calibri-Cambria">
      <a:majorFont>
        <a:latin typeface="Calibri" panose="020F0502020204030204"/>
        <a:ea typeface=""/>
        <a:cs typeface=""/>
        <a:font script="Jpan" typeface="HGｺﾞｼｯｸM"/>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mbria" panose="02040503050406030204"/>
        <a:ea typeface=""/>
        <a:cs typeface=""/>
        <a:font script="Jpan" typeface="HG明朝B"/>
        <a:font script="Hang" typeface="맑은 고딕"/>
        <a:font script="Hans" typeface="黑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4119</TotalTime>
  <Words>220</Words>
  <Application>Microsoft Macintosh PowerPoint</Application>
  <PresentationFormat>On-screen Show (4:3)</PresentationFormat>
  <Paragraphs>8</Paragraphs>
  <Slides>8</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8</vt:i4>
      </vt:variant>
    </vt:vector>
  </HeadingPairs>
  <TitlesOfParts>
    <vt:vector size="12" baseType="lpstr">
      <vt:lpstr>Arial</vt:lpstr>
      <vt:lpstr>Calibri</vt:lpstr>
      <vt:lpstr>Cambria</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David Fast</cp:lastModifiedBy>
  <cp:revision>76</cp:revision>
  <dcterms:created xsi:type="dcterms:W3CDTF">2019-10-21T13:37:06Z</dcterms:created>
  <dcterms:modified xsi:type="dcterms:W3CDTF">2026-06-11T16:01:33Z</dcterms:modified>
</cp:coreProperties>
</file>