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 id="272" r:id="rId10"/>
    <p:sldId id="273" r:id="rId1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8C47DD-46BB-EC4B-897B-B3A17E435F75}" v="17" dt="2026-07-20T12:53:33.0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164"/>
  </p:normalViewPr>
  <p:slideViewPr>
    <p:cSldViewPr snapToGrid="0" snapToObjects="1">
      <p:cViewPr varScale="1">
        <p:scale>
          <a:sx n="122" d="100"/>
          <a:sy n="122" d="100"/>
        </p:scale>
        <p:origin x="19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nthia Friesen Coyle" userId="8ad600f1-7d0c-435a-b289-43e13e5a9191" providerId="ADAL" clId="{3A507ECC-9100-5F46-981B-9B5610AA1DD4}"/>
    <pc:docChg chg="addSld modSld">
      <pc:chgData name="Cynthia Friesen Coyle" userId="8ad600f1-7d0c-435a-b289-43e13e5a9191" providerId="ADAL" clId="{3A507ECC-9100-5F46-981B-9B5610AA1DD4}" dt="2026-07-20T12:53:33.066" v="59" actId="14826"/>
      <pc:docMkLst>
        <pc:docMk/>
      </pc:docMkLst>
      <pc:sldChg chg="modSp mod">
        <pc:chgData name="Cynthia Friesen Coyle" userId="8ad600f1-7d0c-435a-b289-43e13e5a9191" providerId="ADAL" clId="{3A507ECC-9100-5F46-981B-9B5610AA1DD4}" dt="2026-07-20T12:47:03.988" v="9" actId="20577"/>
        <pc:sldMkLst>
          <pc:docMk/>
          <pc:sldMk cId="0" sldId="256"/>
        </pc:sldMkLst>
        <pc:spChg chg="mod">
          <ac:chgData name="Cynthia Friesen Coyle" userId="8ad600f1-7d0c-435a-b289-43e13e5a9191" providerId="ADAL" clId="{3A507ECC-9100-5F46-981B-9B5610AA1DD4}" dt="2026-07-20T12:46:55.391" v="0"/>
          <ac:spMkLst>
            <pc:docMk/>
            <pc:sldMk cId="0" sldId="256"/>
            <ac:spMk id="13313" creationId="{279E7ED7-8A2A-164F-95D2-B9B70C4910F3}"/>
          </ac:spMkLst>
        </pc:spChg>
        <pc:spChg chg="mod">
          <ac:chgData name="Cynthia Friesen Coyle" userId="8ad600f1-7d0c-435a-b289-43e13e5a9191" providerId="ADAL" clId="{3A507ECC-9100-5F46-981B-9B5610AA1DD4}" dt="2026-07-20T12:47:03.988" v="9" actId="20577"/>
          <ac:spMkLst>
            <pc:docMk/>
            <pc:sldMk cId="0" sldId="256"/>
            <ac:spMk id="13314" creationId="{6F81166C-9E6F-DC4A-885D-5F677CFE2DD0}"/>
          </ac:spMkLst>
        </pc:spChg>
      </pc:sldChg>
      <pc:sldChg chg="modSp mod">
        <pc:chgData name="Cynthia Friesen Coyle" userId="8ad600f1-7d0c-435a-b289-43e13e5a9191" providerId="ADAL" clId="{3A507ECC-9100-5F46-981B-9B5610AA1DD4}" dt="2026-07-20T12:47:29.435" v="19" actId="1076"/>
        <pc:sldMkLst>
          <pc:docMk/>
          <pc:sldMk cId="0" sldId="259"/>
        </pc:sldMkLst>
        <pc:spChg chg="mod">
          <ac:chgData name="Cynthia Friesen Coyle" userId="8ad600f1-7d0c-435a-b289-43e13e5a9191" providerId="ADAL" clId="{3A507ECC-9100-5F46-981B-9B5610AA1DD4}" dt="2026-07-20T12:47:17.534" v="10"/>
          <ac:spMkLst>
            <pc:docMk/>
            <pc:sldMk cId="0" sldId="259"/>
            <ac:spMk id="15361" creationId="{194C829D-E744-2749-A7F1-3AFE02F6FC55}"/>
          </ac:spMkLst>
        </pc:spChg>
        <pc:spChg chg="mod">
          <ac:chgData name="Cynthia Friesen Coyle" userId="8ad600f1-7d0c-435a-b289-43e13e5a9191" providerId="ADAL" clId="{3A507ECC-9100-5F46-981B-9B5610AA1DD4}" dt="2026-07-20T12:47:29.435" v="19" actId="1076"/>
          <ac:spMkLst>
            <pc:docMk/>
            <pc:sldMk cId="0" sldId="259"/>
            <ac:spMk id="15362" creationId="{141B1ED1-9581-6E46-A1B5-3F5F9F8E415C}"/>
          </ac:spMkLst>
        </pc:spChg>
      </pc:sldChg>
      <pc:sldChg chg="modSp mod">
        <pc:chgData name="Cynthia Friesen Coyle" userId="8ad600f1-7d0c-435a-b289-43e13e5a9191" providerId="ADAL" clId="{3A507ECC-9100-5F46-981B-9B5610AA1DD4}" dt="2026-07-20T12:47:56.387" v="30" actId="1076"/>
        <pc:sldMkLst>
          <pc:docMk/>
          <pc:sldMk cId="0" sldId="261"/>
        </pc:sldMkLst>
        <pc:spChg chg="mod">
          <ac:chgData name="Cynthia Friesen Coyle" userId="8ad600f1-7d0c-435a-b289-43e13e5a9191" providerId="ADAL" clId="{3A507ECC-9100-5F46-981B-9B5610AA1DD4}" dt="2026-07-20T12:47:41.870" v="20"/>
          <ac:spMkLst>
            <pc:docMk/>
            <pc:sldMk cId="0" sldId="261"/>
            <ac:spMk id="17409" creationId="{96A5496D-2A77-8847-A42A-DB0C2A9000D1}"/>
          </ac:spMkLst>
        </pc:spChg>
        <pc:spChg chg="mod">
          <ac:chgData name="Cynthia Friesen Coyle" userId="8ad600f1-7d0c-435a-b289-43e13e5a9191" providerId="ADAL" clId="{3A507ECC-9100-5F46-981B-9B5610AA1DD4}" dt="2026-07-20T12:47:56.387" v="30" actId="1076"/>
          <ac:spMkLst>
            <pc:docMk/>
            <pc:sldMk cId="0" sldId="261"/>
            <ac:spMk id="17410" creationId="{5B4C7CF8-1D46-F243-86BA-A7D4220AAFEB}"/>
          </ac:spMkLst>
        </pc:spChg>
      </pc:sldChg>
      <pc:sldChg chg="modSp mod">
        <pc:chgData name="Cynthia Friesen Coyle" userId="8ad600f1-7d0c-435a-b289-43e13e5a9191" providerId="ADAL" clId="{3A507ECC-9100-5F46-981B-9B5610AA1DD4}" dt="2026-07-20T12:48:51.993" v="45" actId="1076"/>
        <pc:sldMkLst>
          <pc:docMk/>
          <pc:sldMk cId="0" sldId="263"/>
        </pc:sldMkLst>
        <pc:spChg chg="mod">
          <ac:chgData name="Cynthia Friesen Coyle" userId="8ad600f1-7d0c-435a-b289-43e13e5a9191" providerId="ADAL" clId="{3A507ECC-9100-5F46-981B-9B5610AA1DD4}" dt="2026-07-20T12:48:13.578" v="31"/>
          <ac:spMkLst>
            <pc:docMk/>
            <pc:sldMk cId="0" sldId="263"/>
            <ac:spMk id="19457" creationId="{B783A5D6-0315-194E-8203-7CA7FD45DF79}"/>
          </ac:spMkLst>
        </pc:spChg>
        <pc:spChg chg="mod">
          <ac:chgData name="Cynthia Friesen Coyle" userId="8ad600f1-7d0c-435a-b289-43e13e5a9191" providerId="ADAL" clId="{3A507ECC-9100-5F46-981B-9B5610AA1DD4}" dt="2026-07-20T12:48:51.993" v="45" actId="1076"/>
          <ac:spMkLst>
            <pc:docMk/>
            <pc:sldMk cId="0" sldId="263"/>
            <ac:spMk id="19458" creationId="{B228FFE2-194E-7947-98E2-127618AE3E5B}"/>
          </ac:spMkLst>
        </pc:spChg>
      </pc:sldChg>
      <pc:sldChg chg="modSp">
        <pc:chgData name="Cynthia Friesen Coyle" userId="8ad600f1-7d0c-435a-b289-43e13e5a9191" providerId="ADAL" clId="{3A507ECC-9100-5F46-981B-9B5610AA1DD4}" dt="2026-07-20T12:51:42.043" v="53" actId="14826"/>
        <pc:sldMkLst>
          <pc:docMk/>
          <pc:sldMk cId="3395782032" sldId="268"/>
        </pc:sldMkLst>
        <pc:picChg chg="mod">
          <ac:chgData name="Cynthia Friesen Coyle" userId="8ad600f1-7d0c-435a-b289-43e13e5a9191" providerId="ADAL" clId="{3A507ECC-9100-5F46-981B-9B5610AA1DD4}" dt="2026-07-20T12:51:42.043" v="53" actId="14826"/>
          <ac:picMkLst>
            <pc:docMk/>
            <pc:sldMk cId="3395782032" sldId="268"/>
            <ac:picMk id="3" creationId="{8EB76D4B-3113-EB41-B10D-A378A0E5D48D}"/>
          </ac:picMkLst>
        </pc:picChg>
      </pc:sldChg>
      <pc:sldChg chg="modSp">
        <pc:chgData name="Cynthia Friesen Coyle" userId="8ad600f1-7d0c-435a-b289-43e13e5a9191" providerId="ADAL" clId="{3A507ECC-9100-5F46-981B-9B5610AA1DD4}" dt="2026-07-20T12:52:04.826" v="54" actId="14826"/>
        <pc:sldMkLst>
          <pc:docMk/>
          <pc:sldMk cId="1274803907" sldId="269"/>
        </pc:sldMkLst>
        <pc:picChg chg="mod">
          <ac:chgData name="Cynthia Friesen Coyle" userId="8ad600f1-7d0c-435a-b289-43e13e5a9191" providerId="ADAL" clId="{3A507ECC-9100-5F46-981B-9B5610AA1DD4}" dt="2026-07-20T12:52:04.826" v="54" actId="14826"/>
          <ac:picMkLst>
            <pc:docMk/>
            <pc:sldMk cId="1274803907" sldId="269"/>
            <ac:picMk id="3" creationId="{8EB76D4B-3113-EB41-B10D-A378A0E5D48D}"/>
          </ac:picMkLst>
        </pc:picChg>
      </pc:sldChg>
      <pc:sldChg chg="modSp">
        <pc:chgData name="Cynthia Friesen Coyle" userId="8ad600f1-7d0c-435a-b289-43e13e5a9191" providerId="ADAL" clId="{3A507ECC-9100-5F46-981B-9B5610AA1DD4}" dt="2026-07-20T12:52:32.416" v="55" actId="14826"/>
        <pc:sldMkLst>
          <pc:docMk/>
          <pc:sldMk cId="1153869506" sldId="270"/>
        </pc:sldMkLst>
        <pc:picChg chg="mod">
          <ac:chgData name="Cynthia Friesen Coyle" userId="8ad600f1-7d0c-435a-b289-43e13e5a9191" providerId="ADAL" clId="{3A507ECC-9100-5F46-981B-9B5610AA1DD4}" dt="2026-07-20T12:52:32.416" v="55" actId="14826"/>
          <ac:picMkLst>
            <pc:docMk/>
            <pc:sldMk cId="1153869506" sldId="270"/>
            <ac:picMk id="3" creationId="{8EB76D4B-3113-EB41-B10D-A378A0E5D48D}"/>
          </ac:picMkLst>
        </pc:picChg>
      </pc:sldChg>
      <pc:sldChg chg="modSp">
        <pc:chgData name="Cynthia Friesen Coyle" userId="8ad600f1-7d0c-435a-b289-43e13e5a9191" providerId="ADAL" clId="{3A507ECC-9100-5F46-981B-9B5610AA1DD4}" dt="2026-07-20T12:52:49.365" v="58" actId="14826"/>
        <pc:sldMkLst>
          <pc:docMk/>
          <pc:sldMk cId="2944340979" sldId="271"/>
        </pc:sldMkLst>
        <pc:picChg chg="mod">
          <ac:chgData name="Cynthia Friesen Coyle" userId="8ad600f1-7d0c-435a-b289-43e13e5a9191" providerId="ADAL" clId="{3A507ECC-9100-5F46-981B-9B5610AA1DD4}" dt="2026-07-20T12:52:49.365" v="58" actId="14826"/>
          <ac:picMkLst>
            <pc:docMk/>
            <pc:sldMk cId="2944340979" sldId="271"/>
            <ac:picMk id="3" creationId="{8EB76D4B-3113-EB41-B10D-A378A0E5D48D}"/>
          </ac:picMkLst>
        </pc:picChg>
      </pc:sldChg>
      <pc:sldChg chg="modSp add mod">
        <pc:chgData name="Cynthia Friesen Coyle" userId="8ad600f1-7d0c-435a-b289-43e13e5a9191" providerId="ADAL" clId="{3A507ECC-9100-5F46-981B-9B5610AA1DD4}" dt="2026-07-20T12:49:09.005" v="52" actId="1076"/>
        <pc:sldMkLst>
          <pc:docMk/>
          <pc:sldMk cId="131794219" sldId="272"/>
        </pc:sldMkLst>
        <pc:spChg chg="mod">
          <ac:chgData name="Cynthia Friesen Coyle" userId="8ad600f1-7d0c-435a-b289-43e13e5a9191" providerId="ADAL" clId="{3A507ECC-9100-5F46-981B-9B5610AA1DD4}" dt="2026-07-20T12:49:00.366" v="47"/>
          <ac:spMkLst>
            <pc:docMk/>
            <pc:sldMk cId="131794219" sldId="272"/>
            <ac:spMk id="19457" creationId="{F3306A81-2493-18FD-FFD9-614F649FE9E0}"/>
          </ac:spMkLst>
        </pc:spChg>
        <pc:spChg chg="mod">
          <ac:chgData name="Cynthia Friesen Coyle" userId="8ad600f1-7d0c-435a-b289-43e13e5a9191" providerId="ADAL" clId="{3A507ECC-9100-5F46-981B-9B5610AA1DD4}" dt="2026-07-20T12:49:09.005" v="52" actId="1076"/>
          <ac:spMkLst>
            <pc:docMk/>
            <pc:sldMk cId="131794219" sldId="272"/>
            <ac:spMk id="19458" creationId="{20B0EB94-738C-C066-2098-3E80196BB16E}"/>
          </ac:spMkLst>
        </pc:spChg>
      </pc:sldChg>
      <pc:sldChg chg="modSp add replId">
        <pc:chgData name="Cynthia Friesen Coyle" userId="8ad600f1-7d0c-435a-b289-43e13e5a9191" providerId="ADAL" clId="{3A507ECC-9100-5F46-981B-9B5610AA1DD4}" dt="2026-07-20T12:53:33.066" v="59" actId="14826"/>
        <pc:sldMkLst>
          <pc:docMk/>
          <pc:sldMk cId="644494646" sldId="273"/>
        </pc:sldMkLst>
        <pc:picChg chg="mod">
          <ac:chgData name="Cynthia Friesen Coyle" userId="8ad600f1-7d0c-435a-b289-43e13e5a9191" providerId="ADAL" clId="{3A507ECC-9100-5F46-981B-9B5610AA1DD4}" dt="2026-07-20T12:53:33.066" v="59" actId="14826"/>
          <ac:picMkLst>
            <pc:docMk/>
            <pc:sldMk cId="644494646" sldId="273"/>
            <ac:picMk id="3" creationId="{1ACD2C34-706A-C206-AB91-C0B304416F57}"/>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7/20/26</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7/20/26</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7/20/26</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7/20/26</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7/20/26</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7/20/26</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7/20/26</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7/20/26</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7/20/26</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7/20/26</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7/20/26</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719263" y="1789113"/>
            <a:ext cx="7135812" cy="3340100"/>
          </a:xfrm>
        </p:spPr>
        <p:txBody>
          <a:bodyPr/>
          <a:lstStyle/>
          <a:p>
            <a:r>
              <a:rPr lang="en-US" dirty="0"/>
              <a:t>Joseph and Rachel Givens are shifting away from working at the Maria </a:t>
            </a:r>
            <a:r>
              <a:rPr lang="en-US" dirty="0" err="1"/>
              <a:t>Skobtsova</a:t>
            </a:r>
            <a:r>
              <a:rPr lang="en-US" dirty="0"/>
              <a:t> House and beginning to work with new partners in the Calais, France, area. Pray for them during this time of transition.</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708870" y="3754961"/>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August 2,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91520-0208-8545-FEAC-9593C1FAF33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CD2C34-706A-C206-AB91-C0B304416F57}"/>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494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719263" y="1789113"/>
            <a:ext cx="6946900" cy="3340100"/>
          </a:xfrm>
        </p:spPr>
        <p:txBody>
          <a:bodyPr/>
          <a:lstStyle/>
          <a:p>
            <a:r>
              <a:rPr lang="en-US" dirty="0"/>
              <a:t>The Service Adventure unit in Colorado Springs, Colorado, begins today, with new unit leaders Elliot and Jane </a:t>
            </a:r>
            <a:r>
              <a:rPr lang="en-US" dirty="0" err="1"/>
              <a:t>Radzanowski</a:t>
            </a:r>
            <a:r>
              <a:rPr lang="en-US" dirty="0"/>
              <a:t>. Pray for the new leaders and this year’s participants as they settle into their year of service away from friends and family.</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719263" y="4066628"/>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August 9, 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719263" y="1789113"/>
            <a:ext cx="6946900" cy="3340100"/>
          </a:xfrm>
        </p:spPr>
        <p:txBody>
          <a:bodyPr/>
          <a:lstStyle/>
          <a:p>
            <a:r>
              <a:rPr lang="en-US" dirty="0"/>
              <a:t>On June 24, Venezuela experienced two devastating earthquakes that resulted in the confirmed death or injury of more than 20,000 people, with tens of thousands more still missing. Pray for everyone affected, as they continue to mourn the lost, search for the missing and rebuild.</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719263" y="4044497"/>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August 16, 2026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719263" y="1789113"/>
            <a:ext cx="6946900" cy="3340100"/>
          </a:xfrm>
        </p:spPr>
        <p:txBody>
          <a:bodyPr/>
          <a:lstStyle/>
          <a:p>
            <a:r>
              <a:rPr lang="en-US" dirty="0"/>
              <a:t>Christy Harrison, Peter Sensenig and their three children are relocating from Montbéliard, France, to </a:t>
            </a:r>
            <a:r>
              <a:rPr lang="en-US" dirty="0" err="1"/>
              <a:t>Beruit</a:t>
            </a:r>
            <a:r>
              <a:rPr lang="en-US" dirty="0"/>
              <a:t>, Lebanon, this month. This will be their second move to a new continent in under two years. Pray for them as they transition into their new home and say goodbye to the friends they made in France.</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719263" y="4420715"/>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August 23, 2026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6DD99-4922-69C6-06FF-299B83651FF2}"/>
            </a:ext>
          </a:extLst>
        </p:cNvPr>
        <p:cNvGrpSpPr/>
        <p:nvPr/>
      </p:nvGrpSpPr>
      <p:grpSpPr>
        <a:xfrm>
          <a:off x="0" y="0"/>
          <a:ext cx="0" cy="0"/>
          <a:chOff x="0" y="0"/>
          <a:chExt cx="0" cy="0"/>
        </a:xfrm>
      </p:grpSpPr>
      <p:sp>
        <p:nvSpPr>
          <p:cNvPr id="19457" name="Subtitle 2">
            <a:extLst>
              <a:ext uri="{FF2B5EF4-FFF2-40B4-BE49-F238E27FC236}">
                <a16:creationId xmlns:a16="http://schemas.microsoft.com/office/drawing/2014/main" id="{F3306A81-2493-18FD-FFD9-614F649FE9E0}"/>
              </a:ext>
            </a:extLst>
          </p:cNvPr>
          <p:cNvSpPr>
            <a:spLocks noGrp="1" noChangeArrowheads="1"/>
          </p:cNvSpPr>
          <p:nvPr>
            <p:ph type="subTitle" idx="1"/>
          </p:nvPr>
        </p:nvSpPr>
        <p:spPr>
          <a:xfrm>
            <a:off x="1719263" y="1789113"/>
            <a:ext cx="6946900" cy="3340100"/>
          </a:xfrm>
        </p:spPr>
        <p:txBody>
          <a:bodyPr/>
          <a:lstStyle/>
          <a:p>
            <a:r>
              <a:rPr lang="en-US" dirty="0"/>
              <a:t>Laura and Nick Sharp and their two children have completed their year of service in La Mesa, Colombia, and have returned to their home in Kansas. Pray for this family as they transition back into life in the U.S. and as they solidify plans for this next stage of life.</a:t>
            </a:r>
          </a:p>
        </p:txBody>
      </p:sp>
      <p:sp>
        <p:nvSpPr>
          <p:cNvPr id="19458" name="TextBox 7">
            <a:extLst>
              <a:ext uri="{FF2B5EF4-FFF2-40B4-BE49-F238E27FC236}">
                <a16:creationId xmlns:a16="http://schemas.microsoft.com/office/drawing/2014/main" id="{20B0EB94-738C-C066-2098-3E80196BB16E}"/>
              </a:ext>
            </a:extLst>
          </p:cNvPr>
          <p:cNvSpPr txBox="1">
            <a:spLocks noChangeArrowheads="1"/>
          </p:cNvSpPr>
          <p:nvPr/>
        </p:nvSpPr>
        <p:spPr bwMode="auto">
          <a:xfrm>
            <a:off x="1719263" y="4084384"/>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August 30, 2026</a:t>
            </a:r>
          </a:p>
        </p:txBody>
      </p:sp>
    </p:spTree>
    <p:extLst>
      <p:ext uri="{BB962C8B-B14F-4D97-AF65-F5344CB8AC3E}">
        <p14:creationId xmlns:p14="http://schemas.microsoft.com/office/powerpoint/2010/main" val="1317942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4096</TotalTime>
  <Words>271</Words>
  <Application>Microsoft Macintosh PowerPoint</Application>
  <PresentationFormat>On-screen Show (4:3)</PresentationFormat>
  <Paragraphs>10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76</cp:revision>
  <dcterms:created xsi:type="dcterms:W3CDTF">2019-10-21T13:37:06Z</dcterms:created>
  <dcterms:modified xsi:type="dcterms:W3CDTF">2026-07-20T12:53:37Z</dcterms:modified>
</cp:coreProperties>
</file>