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8" r:id="rId3"/>
    <p:sldId id="259" r:id="rId4"/>
    <p:sldId id="269" r:id="rId5"/>
    <p:sldId id="261" r:id="rId6"/>
    <p:sldId id="270" r:id="rId7"/>
    <p:sldId id="263" r:id="rId8"/>
    <p:sldId id="271" r:id="rId9"/>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mbria" panose="02040503050406030204" pitchFamily="18" charset="0"/>
        <a:ea typeface="+mn-ea"/>
        <a:cs typeface="+mn-cs"/>
      </a:defRPr>
    </a:lvl1pPr>
    <a:lvl2pPr marL="457200" algn="l" defTabSz="457200"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defTabSz="457200"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defTabSz="457200"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defTabSz="457200"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1872DF-0169-3746-B34E-C4B6C0888AC1}" v="22" dt="2026-08-14T18:06:02.7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6164"/>
  </p:normalViewPr>
  <p:slideViewPr>
    <p:cSldViewPr snapToGrid="0" snapToObjects="1">
      <p:cViewPr varScale="1">
        <p:scale>
          <a:sx n="122" d="100"/>
          <a:sy n="122" d="100"/>
        </p:scale>
        <p:origin x="190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ynthia Friesen Coyle" userId="8ad600f1-7d0c-435a-b289-43e13e5a9191" providerId="ADAL" clId="{3A507ECC-9100-5F46-981B-9B5610AA1DD4}"/>
    <pc:docChg chg="delSld modSld">
      <pc:chgData name="Cynthia Friesen Coyle" userId="8ad600f1-7d0c-435a-b289-43e13e5a9191" providerId="ADAL" clId="{3A507ECC-9100-5F46-981B-9B5610AA1DD4}" dt="2026-08-14T18:06:02.766" v="70" actId="14826"/>
      <pc:docMkLst>
        <pc:docMk/>
      </pc:docMkLst>
      <pc:sldChg chg="modSp mod">
        <pc:chgData name="Cynthia Friesen Coyle" userId="8ad600f1-7d0c-435a-b289-43e13e5a9191" providerId="ADAL" clId="{3A507ECC-9100-5F46-981B-9B5610AA1DD4}" dt="2026-08-14T18:03:00.489" v="12" actId="20577"/>
        <pc:sldMkLst>
          <pc:docMk/>
          <pc:sldMk cId="0" sldId="256"/>
        </pc:sldMkLst>
        <pc:spChg chg="mod">
          <ac:chgData name="Cynthia Friesen Coyle" userId="8ad600f1-7d0c-435a-b289-43e13e5a9191" providerId="ADAL" clId="{3A507ECC-9100-5F46-981B-9B5610AA1DD4}" dt="2026-08-14T18:02:50.526" v="0"/>
          <ac:spMkLst>
            <pc:docMk/>
            <pc:sldMk cId="0" sldId="256"/>
            <ac:spMk id="13313" creationId="{279E7ED7-8A2A-164F-95D2-B9B70C4910F3}"/>
          </ac:spMkLst>
        </pc:spChg>
        <pc:spChg chg="mod">
          <ac:chgData name="Cynthia Friesen Coyle" userId="8ad600f1-7d0c-435a-b289-43e13e5a9191" providerId="ADAL" clId="{3A507ECC-9100-5F46-981B-9B5610AA1DD4}" dt="2026-08-14T18:03:00.489" v="12" actId="20577"/>
          <ac:spMkLst>
            <pc:docMk/>
            <pc:sldMk cId="0" sldId="256"/>
            <ac:spMk id="13314" creationId="{6F81166C-9E6F-DC4A-885D-5F677CFE2DD0}"/>
          </ac:spMkLst>
        </pc:spChg>
      </pc:sldChg>
      <pc:sldChg chg="modSp mod">
        <pc:chgData name="Cynthia Friesen Coyle" userId="8ad600f1-7d0c-435a-b289-43e13e5a9191" providerId="ADAL" clId="{3A507ECC-9100-5F46-981B-9B5610AA1DD4}" dt="2026-08-14T18:03:23.701" v="26" actId="20577"/>
        <pc:sldMkLst>
          <pc:docMk/>
          <pc:sldMk cId="0" sldId="259"/>
        </pc:sldMkLst>
        <pc:spChg chg="mod">
          <ac:chgData name="Cynthia Friesen Coyle" userId="8ad600f1-7d0c-435a-b289-43e13e5a9191" providerId="ADAL" clId="{3A507ECC-9100-5F46-981B-9B5610AA1DD4}" dt="2026-08-14T18:03:15.269" v="13"/>
          <ac:spMkLst>
            <pc:docMk/>
            <pc:sldMk cId="0" sldId="259"/>
            <ac:spMk id="15361" creationId="{194C829D-E744-2749-A7F1-3AFE02F6FC55}"/>
          </ac:spMkLst>
        </pc:spChg>
        <pc:spChg chg="mod">
          <ac:chgData name="Cynthia Friesen Coyle" userId="8ad600f1-7d0c-435a-b289-43e13e5a9191" providerId="ADAL" clId="{3A507ECC-9100-5F46-981B-9B5610AA1DD4}" dt="2026-08-14T18:03:23.701" v="26" actId="20577"/>
          <ac:spMkLst>
            <pc:docMk/>
            <pc:sldMk cId="0" sldId="259"/>
            <ac:spMk id="15362" creationId="{141B1ED1-9581-6E46-A1B5-3F5F9F8E415C}"/>
          </ac:spMkLst>
        </pc:spChg>
      </pc:sldChg>
      <pc:sldChg chg="modSp mod">
        <pc:chgData name="Cynthia Friesen Coyle" userId="8ad600f1-7d0c-435a-b289-43e13e5a9191" providerId="ADAL" clId="{3A507ECC-9100-5F46-981B-9B5610AA1DD4}" dt="2026-08-14T18:03:44.635" v="40" actId="20577"/>
        <pc:sldMkLst>
          <pc:docMk/>
          <pc:sldMk cId="0" sldId="261"/>
        </pc:sldMkLst>
        <pc:spChg chg="mod">
          <ac:chgData name="Cynthia Friesen Coyle" userId="8ad600f1-7d0c-435a-b289-43e13e5a9191" providerId="ADAL" clId="{3A507ECC-9100-5F46-981B-9B5610AA1DD4}" dt="2026-08-14T18:03:36.197" v="27"/>
          <ac:spMkLst>
            <pc:docMk/>
            <pc:sldMk cId="0" sldId="261"/>
            <ac:spMk id="17409" creationId="{96A5496D-2A77-8847-A42A-DB0C2A9000D1}"/>
          </ac:spMkLst>
        </pc:spChg>
        <pc:spChg chg="mod">
          <ac:chgData name="Cynthia Friesen Coyle" userId="8ad600f1-7d0c-435a-b289-43e13e5a9191" providerId="ADAL" clId="{3A507ECC-9100-5F46-981B-9B5610AA1DD4}" dt="2026-08-14T18:03:44.635" v="40" actId="20577"/>
          <ac:spMkLst>
            <pc:docMk/>
            <pc:sldMk cId="0" sldId="261"/>
            <ac:spMk id="17410" creationId="{5B4C7CF8-1D46-F243-86BA-A7D4220AAFEB}"/>
          </ac:spMkLst>
        </pc:spChg>
      </pc:sldChg>
      <pc:sldChg chg="modSp mod">
        <pc:chgData name="Cynthia Friesen Coyle" userId="8ad600f1-7d0c-435a-b289-43e13e5a9191" providerId="ADAL" clId="{3A507ECC-9100-5F46-981B-9B5610AA1DD4}" dt="2026-08-14T18:04:13.941" v="64" actId="20577"/>
        <pc:sldMkLst>
          <pc:docMk/>
          <pc:sldMk cId="0" sldId="263"/>
        </pc:sldMkLst>
        <pc:spChg chg="mod">
          <ac:chgData name="Cynthia Friesen Coyle" userId="8ad600f1-7d0c-435a-b289-43e13e5a9191" providerId="ADAL" clId="{3A507ECC-9100-5F46-981B-9B5610AA1DD4}" dt="2026-08-14T18:04:00.799" v="41"/>
          <ac:spMkLst>
            <pc:docMk/>
            <pc:sldMk cId="0" sldId="263"/>
            <ac:spMk id="19457" creationId="{B783A5D6-0315-194E-8203-7CA7FD45DF79}"/>
          </ac:spMkLst>
        </pc:spChg>
        <pc:spChg chg="mod">
          <ac:chgData name="Cynthia Friesen Coyle" userId="8ad600f1-7d0c-435a-b289-43e13e5a9191" providerId="ADAL" clId="{3A507ECC-9100-5F46-981B-9B5610AA1DD4}" dt="2026-08-14T18:04:13.941" v="64" actId="20577"/>
          <ac:spMkLst>
            <pc:docMk/>
            <pc:sldMk cId="0" sldId="263"/>
            <ac:spMk id="19458" creationId="{B228FFE2-194E-7947-98E2-127618AE3E5B}"/>
          </ac:spMkLst>
        </pc:spChg>
      </pc:sldChg>
      <pc:sldChg chg="modSp">
        <pc:chgData name="Cynthia Friesen Coyle" userId="8ad600f1-7d0c-435a-b289-43e13e5a9191" providerId="ADAL" clId="{3A507ECC-9100-5F46-981B-9B5610AA1DD4}" dt="2026-08-14T18:05:22.499" v="67" actId="14826"/>
        <pc:sldMkLst>
          <pc:docMk/>
          <pc:sldMk cId="3395782032" sldId="268"/>
        </pc:sldMkLst>
        <pc:picChg chg="mod">
          <ac:chgData name="Cynthia Friesen Coyle" userId="8ad600f1-7d0c-435a-b289-43e13e5a9191" providerId="ADAL" clId="{3A507ECC-9100-5F46-981B-9B5610AA1DD4}" dt="2026-08-14T18:05:22.499" v="67" actId="14826"/>
          <ac:picMkLst>
            <pc:docMk/>
            <pc:sldMk cId="3395782032" sldId="268"/>
            <ac:picMk id="3" creationId="{8EB76D4B-3113-EB41-B10D-A378A0E5D48D}"/>
          </ac:picMkLst>
        </pc:picChg>
      </pc:sldChg>
      <pc:sldChg chg="modSp">
        <pc:chgData name="Cynthia Friesen Coyle" userId="8ad600f1-7d0c-435a-b289-43e13e5a9191" providerId="ADAL" clId="{3A507ECC-9100-5F46-981B-9B5610AA1DD4}" dt="2026-08-14T18:05:36.306" v="68" actId="14826"/>
        <pc:sldMkLst>
          <pc:docMk/>
          <pc:sldMk cId="1274803907" sldId="269"/>
        </pc:sldMkLst>
        <pc:picChg chg="mod">
          <ac:chgData name="Cynthia Friesen Coyle" userId="8ad600f1-7d0c-435a-b289-43e13e5a9191" providerId="ADAL" clId="{3A507ECC-9100-5F46-981B-9B5610AA1DD4}" dt="2026-08-14T18:05:36.306" v="68" actId="14826"/>
          <ac:picMkLst>
            <pc:docMk/>
            <pc:sldMk cId="1274803907" sldId="269"/>
            <ac:picMk id="3" creationId="{8EB76D4B-3113-EB41-B10D-A378A0E5D48D}"/>
          </ac:picMkLst>
        </pc:picChg>
      </pc:sldChg>
      <pc:sldChg chg="modSp">
        <pc:chgData name="Cynthia Friesen Coyle" userId="8ad600f1-7d0c-435a-b289-43e13e5a9191" providerId="ADAL" clId="{3A507ECC-9100-5F46-981B-9B5610AA1DD4}" dt="2026-08-14T18:05:51.092" v="69" actId="14826"/>
        <pc:sldMkLst>
          <pc:docMk/>
          <pc:sldMk cId="1153869506" sldId="270"/>
        </pc:sldMkLst>
        <pc:picChg chg="mod">
          <ac:chgData name="Cynthia Friesen Coyle" userId="8ad600f1-7d0c-435a-b289-43e13e5a9191" providerId="ADAL" clId="{3A507ECC-9100-5F46-981B-9B5610AA1DD4}" dt="2026-08-14T18:05:51.092" v="69" actId="14826"/>
          <ac:picMkLst>
            <pc:docMk/>
            <pc:sldMk cId="1153869506" sldId="270"/>
            <ac:picMk id="3" creationId="{8EB76D4B-3113-EB41-B10D-A378A0E5D48D}"/>
          </ac:picMkLst>
        </pc:picChg>
      </pc:sldChg>
      <pc:sldChg chg="modSp">
        <pc:chgData name="Cynthia Friesen Coyle" userId="8ad600f1-7d0c-435a-b289-43e13e5a9191" providerId="ADAL" clId="{3A507ECC-9100-5F46-981B-9B5610AA1DD4}" dt="2026-08-14T18:06:02.766" v="70" actId="14826"/>
        <pc:sldMkLst>
          <pc:docMk/>
          <pc:sldMk cId="2944340979" sldId="271"/>
        </pc:sldMkLst>
        <pc:picChg chg="mod">
          <ac:chgData name="Cynthia Friesen Coyle" userId="8ad600f1-7d0c-435a-b289-43e13e5a9191" providerId="ADAL" clId="{3A507ECC-9100-5F46-981B-9B5610AA1DD4}" dt="2026-08-14T18:06:02.766" v="70" actId="14826"/>
          <ac:picMkLst>
            <pc:docMk/>
            <pc:sldMk cId="2944340979" sldId="271"/>
            <ac:picMk id="3" creationId="{8EB76D4B-3113-EB41-B10D-A378A0E5D48D}"/>
          </ac:picMkLst>
        </pc:picChg>
      </pc:sldChg>
      <pc:sldChg chg="del">
        <pc:chgData name="Cynthia Friesen Coyle" userId="8ad600f1-7d0c-435a-b289-43e13e5a9191" providerId="ADAL" clId="{3A507ECC-9100-5F46-981B-9B5610AA1DD4}" dt="2026-08-14T18:04:23.499" v="65" actId="2696"/>
        <pc:sldMkLst>
          <pc:docMk/>
          <pc:sldMk cId="131794219" sldId="272"/>
        </pc:sldMkLst>
      </pc:sldChg>
      <pc:sldChg chg="del">
        <pc:chgData name="Cynthia Friesen Coyle" userId="8ad600f1-7d0c-435a-b289-43e13e5a9191" providerId="ADAL" clId="{3A507ECC-9100-5F46-981B-9B5610AA1DD4}" dt="2026-08-14T18:04:23.501" v="66" actId="2696"/>
        <pc:sldMkLst>
          <pc:docMk/>
          <pc:sldMk cId="644494646" sldId="273"/>
        </pc:sldMkLst>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2ABA7C6F-193D-1F48-BDD8-1CE57512A8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25450"/>
            <a:ext cx="831850" cy="573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058D1B9-79B2-A84B-B028-4EEA2104A267}"/>
              </a:ext>
            </a:extLst>
          </p:cNvPr>
          <p:cNvSpPr txBox="1"/>
          <p:nvPr userDrawn="1"/>
        </p:nvSpPr>
        <p:spPr>
          <a:xfrm>
            <a:off x="588666" y="3085328"/>
            <a:ext cx="738664" cy="2799004"/>
          </a:xfrm>
          <a:prstGeom prst="rect">
            <a:avLst/>
          </a:prstGeom>
          <a:noFill/>
        </p:spPr>
        <p:txBody>
          <a:bodyPr vert="vert270">
            <a:spAutoFit/>
          </a:bodyPr>
          <a:lstStyle/>
          <a:p>
            <a:pPr algn="r" eaLnBrk="1" fontAlgn="auto" hangingPunct="1">
              <a:spcBef>
                <a:spcPts val="0"/>
              </a:spcBef>
              <a:spcAft>
                <a:spcPts val="0"/>
              </a:spcAft>
              <a:defRPr/>
            </a:pPr>
            <a:r>
              <a:rPr lang="en-US" sz="3600" b="1" dirty="0">
                <a:solidFill>
                  <a:srgbClr val="00442A"/>
                </a:solidFill>
                <a:latin typeface="Arial"/>
                <a:cs typeface="Arial"/>
              </a:rPr>
              <a:t>Prayer Vine </a:t>
            </a:r>
            <a:endParaRPr lang="en-US" sz="3600" dirty="0">
              <a:solidFill>
                <a:srgbClr val="00442A"/>
              </a:solidFill>
              <a:latin typeface="+mn-lt"/>
            </a:endParaRPr>
          </a:p>
        </p:txBody>
      </p:sp>
      <p:pic>
        <p:nvPicPr>
          <p:cNvPr id="6" name="Picture 4">
            <a:extLst>
              <a:ext uri="{FF2B5EF4-FFF2-40B4-BE49-F238E27FC236}">
                <a16:creationId xmlns:a16="http://schemas.microsoft.com/office/drawing/2014/main" id="{3FF20226-4908-D547-9938-6D71224327C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13138" y="5459413"/>
            <a:ext cx="5351462"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A2DF8EA8-C54A-E045-9103-153638F25419}"/>
              </a:ext>
            </a:extLst>
          </p:cNvPr>
          <p:cNvSpPr>
            <a:spLocks noChangeArrowheads="1"/>
          </p:cNvSpPr>
          <p:nvPr userDrawn="1"/>
        </p:nvSpPr>
        <p:spPr bwMode="auto">
          <a:xfrm>
            <a:off x="1617663" y="377825"/>
            <a:ext cx="4572000" cy="1108075"/>
          </a:xfrm>
          <a:prstGeom prst="rect">
            <a:avLst/>
          </a:prstGeom>
          <a:noFill/>
          <a:ln>
            <a:noFill/>
          </a:ln>
        </p:spPr>
        <p:txBody>
          <a:bodyPr>
            <a:spAutoFit/>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defTabSz="457200" fontAlgn="base">
              <a:spcBef>
                <a:spcPct val="0"/>
              </a:spcBef>
              <a:spcAft>
                <a:spcPct val="0"/>
              </a:spcAft>
              <a:defRPr>
                <a:solidFill>
                  <a:schemeClr val="tx1"/>
                </a:solidFill>
                <a:latin typeface="Cambria" panose="02040503050406030204" pitchFamily="18" charset="0"/>
              </a:defRPr>
            </a:lvl6pPr>
            <a:lvl7pPr marL="2971800" indent="-228600" defTabSz="457200" fontAlgn="base">
              <a:spcBef>
                <a:spcPct val="0"/>
              </a:spcBef>
              <a:spcAft>
                <a:spcPct val="0"/>
              </a:spcAft>
              <a:defRPr>
                <a:solidFill>
                  <a:schemeClr val="tx1"/>
                </a:solidFill>
                <a:latin typeface="Cambria" panose="02040503050406030204" pitchFamily="18" charset="0"/>
              </a:defRPr>
            </a:lvl7pPr>
            <a:lvl8pPr marL="3429000" indent="-228600" defTabSz="457200" fontAlgn="base">
              <a:spcBef>
                <a:spcPct val="0"/>
              </a:spcBef>
              <a:spcAft>
                <a:spcPct val="0"/>
              </a:spcAft>
              <a:defRPr>
                <a:solidFill>
                  <a:schemeClr val="tx1"/>
                </a:solidFill>
                <a:latin typeface="Cambria" panose="02040503050406030204" pitchFamily="18" charset="0"/>
              </a:defRPr>
            </a:lvl8pPr>
            <a:lvl9pPr marL="3886200" indent="-228600" defTabSz="457200" fontAlgn="base">
              <a:spcBef>
                <a:spcPct val="0"/>
              </a:spcBef>
              <a:spcAft>
                <a:spcPct val="0"/>
              </a:spcAft>
              <a:defRPr>
                <a:solidFill>
                  <a:schemeClr val="tx1"/>
                </a:solidFill>
                <a:latin typeface="Cambria" panose="02040503050406030204" pitchFamily="18" charset="0"/>
              </a:defRPr>
            </a:lvl9pPr>
          </a:lstStyle>
          <a:p>
            <a:pPr eaLnBrk="1" hangingPunct="1">
              <a:defRPr/>
            </a:pPr>
            <a:r>
              <a:rPr lang="en-US" altLang="en-US" b="1">
                <a:solidFill>
                  <a:schemeClr val="bg1"/>
                </a:solidFill>
                <a:latin typeface="Arial" panose="020B0604020202020204" pitchFamily="34" charset="0"/>
                <a:ea typeface="ＭＳ Ｐゴシック" panose="020B0600070205080204" pitchFamily="34" charset="-128"/>
              </a:rPr>
              <a:t>Mennonite Mission Network</a:t>
            </a:r>
            <a:br>
              <a:rPr lang="en-US" altLang="en-US" b="1">
                <a:latin typeface="Arial" panose="020B0604020202020204" pitchFamily="34" charset="0"/>
                <a:ea typeface="ＭＳ Ｐゴシック" panose="020B0600070205080204" pitchFamily="34" charset="-128"/>
              </a:rPr>
            </a:br>
            <a:r>
              <a:rPr lang="en-US" altLang="en-US" sz="4800" b="1">
                <a:solidFill>
                  <a:srgbClr val="00A261"/>
                </a:solidFill>
                <a:latin typeface="Arial" panose="020B0604020202020204" pitchFamily="34" charset="0"/>
                <a:ea typeface="ＭＳ Ｐゴシック" panose="020B0600070205080204" pitchFamily="34" charset="-128"/>
              </a:rPr>
              <a:t>Pray with us</a:t>
            </a:r>
            <a:endParaRPr lang="en-US" altLang="en-US"/>
          </a:p>
        </p:txBody>
      </p:sp>
      <p:sp>
        <p:nvSpPr>
          <p:cNvPr id="3" name="Subtitle 2"/>
          <p:cNvSpPr>
            <a:spLocks noGrp="1"/>
          </p:cNvSpPr>
          <p:nvPr>
            <p:ph type="subTitle" idx="1"/>
          </p:nvPr>
        </p:nvSpPr>
        <p:spPr>
          <a:xfrm>
            <a:off x="1719470" y="1789044"/>
            <a:ext cx="6947452" cy="3339548"/>
          </a:xfrm>
        </p:spPr>
        <p:txBody>
          <a:bodyPr/>
          <a:lstStyle>
            <a:lvl1pPr marL="0" indent="0" algn="l">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625773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BB6117D-07B2-0E47-800E-15A0B17F66E0}"/>
              </a:ext>
            </a:extLst>
          </p:cNvPr>
          <p:cNvSpPr>
            <a:spLocks noGrp="1"/>
          </p:cNvSpPr>
          <p:nvPr>
            <p:ph type="dt" sz="half" idx="10"/>
          </p:nvPr>
        </p:nvSpPr>
        <p:spPr/>
        <p:txBody>
          <a:bodyPr/>
          <a:lstStyle>
            <a:lvl1pPr>
              <a:defRPr/>
            </a:lvl1pPr>
          </a:lstStyle>
          <a:p>
            <a:pPr>
              <a:defRPr/>
            </a:pPr>
            <a:fld id="{FDD65C16-4DAB-FC4B-96D6-BB3383421816}" type="datetimeFigureOut">
              <a:rPr lang="en-US"/>
              <a:pPr>
                <a:defRPr/>
              </a:pPr>
              <a:t>8/14/26</a:t>
            </a:fld>
            <a:endParaRPr lang="en-US"/>
          </a:p>
        </p:txBody>
      </p:sp>
      <p:sp>
        <p:nvSpPr>
          <p:cNvPr id="5" name="Footer Placeholder 4">
            <a:extLst>
              <a:ext uri="{FF2B5EF4-FFF2-40B4-BE49-F238E27FC236}">
                <a16:creationId xmlns:a16="http://schemas.microsoft.com/office/drawing/2014/main" id="{7925493E-B24E-C949-85AD-E27D4841C15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52108AE-0164-7647-86DD-04CED083B765}"/>
              </a:ext>
            </a:extLst>
          </p:cNvPr>
          <p:cNvSpPr>
            <a:spLocks noGrp="1"/>
          </p:cNvSpPr>
          <p:nvPr>
            <p:ph type="sldNum" sz="quarter" idx="12"/>
          </p:nvPr>
        </p:nvSpPr>
        <p:spPr/>
        <p:txBody>
          <a:bodyPr/>
          <a:lstStyle>
            <a:lvl1pPr>
              <a:defRPr/>
            </a:lvl1pPr>
          </a:lstStyle>
          <a:p>
            <a:pPr>
              <a:defRPr/>
            </a:pPr>
            <a:fld id="{0CCD9978-735F-9E4D-8564-A12FFCFD2CF3}" type="slidenum">
              <a:rPr lang="en-US" altLang="en-US"/>
              <a:pPr>
                <a:defRPr/>
              </a:pPr>
              <a:t>‹#›</a:t>
            </a:fld>
            <a:endParaRPr lang="en-US" altLang="en-US"/>
          </a:p>
        </p:txBody>
      </p:sp>
    </p:spTree>
    <p:extLst>
      <p:ext uri="{BB962C8B-B14F-4D97-AF65-F5344CB8AC3E}">
        <p14:creationId xmlns:p14="http://schemas.microsoft.com/office/powerpoint/2010/main" val="2498973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2F489DA-0598-D14B-BAA5-0909DA7C1CDE}"/>
              </a:ext>
            </a:extLst>
          </p:cNvPr>
          <p:cNvSpPr>
            <a:spLocks noGrp="1"/>
          </p:cNvSpPr>
          <p:nvPr>
            <p:ph type="dt" sz="half" idx="10"/>
          </p:nvPr>
        </p:nvSpPr>
        <p:spPr/>
        <p:txBody>
          <a:bodyPr/>
          <a:lstStyle>
            <a:lvl1pPr>
              <a:defRPr/>
            </a:lvl1pPr>
          </a:lstStyle>
          <a:p>
            <a:pPr>
              <a:defRPr/>
            </a:pPr>
            <a:fld id="{1FADC951-36C0-484B-AEA9-EBBD3647A58B}" type="datetimeFigureOut">
              <a:rPr lang="en-US"/>
              <a:pPr>
                <a:defRPr/>
              </a:pPr>
              <a:t>8/14/26</a:t>
            </a:fld>
            <a:endParaRPr lang="en-US"/>
          </a:p>
        </p:txBody>
      </p:sp>
      <p:sp>
        <p:nvSpPr>
          <p:cNvPr id="5" name="Footer Placeholder 4">
            <a:extLst>
              <a:ext uri="{FF2B5EF4-FFF2-40B4-BE49-F238E27FC236}">
                <a16:creationId xmlns:a16="http://schemas.microsoft.com/office/drawing/2014/main" id="{A55A2E57-436B-3D4B-9EF6-5324D129740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F921587-38E0-9945-9B57-06F629BFE252}"/>
              </a:ext>
            </a:extLst>
          </p:cNvPr>
          <p:cNvSpPr>
            <a:spLocks noGrp="1"/>
          </p:cNvSpPr>
          <p:nvPr>
            <p:ph type="sldNum" sz="quarter" idx="12"/>
          </p:nvPr>
        </p:nvSpPr>
        <p:spPr/>
        <p:txBody>
          <a:bodyPr/>
          <a:lstStyle>
            <a:lvl1pPr>
              <a:defRPr/>
            </a:lvl1pPr>
          </a:lstStyle>
          <a:p>
            <a:pPr>
              <a:defRPr/>
            </a:pPr>
            <a:fld id="{482313DC-DC6F-DC49-A31A-7F8B24C7DB09}" type="slidenum">
              <a:rPr lang="en-US" altLang="en-US"/>
              <a:pPr>
                <a:defRPr/>
              </a:pPr>
              <a:t>‹#›</a:t>
            </a:fld>
            <a:endParaRPr lang="en-US" altLang="en-US"/>
          </a:p>
        </p:txBody>
      </p:sp>
    </p:spTree>
    <p:extLst>
      <p:ext uri="{BB962C8B-B14F-4D97-AF65-F5344CB8AC3E}">
        <p14:creationId xmlns:p14="http://schemas.microsoft.com/office/powerpoint/2010/main" val="2726788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4778454-8D3B-7345-9605-C94AC9911CE5}"/>
              </a:ext>
            </a:extLst>
          </p:cNvPr>
          <p:cNvSpPr>
            <a:spLocks noGrp="1"/>
          </p:cNvSpPr>
          <p:nvPr>
            <p:ph type="dt" sz="half" idx="10"/>
          </p:nvPr>
        </p:nvSpPr>
        <p:spPr/>
        <p:txBody>
          <a:bodyPr/>
          <a:lstStyle>
            <a:lvl1pPr>
              <a:defRPr/>
            </a:lvl1pPr>
          </a:lstStyle>
          <a:p>
            <a:pPr>
              <a:defRPr/>
            </a:pPr>
            <a:fld id="{AE714A81-2D66-4640-83B7-ECA7DD18140E}" type="datetimeFigureOut">
              <a:rPr lang="en-US"/>
              <a:pPr>
                <a:defRPr/>
              </a:pPr>
              <a:t>8/14/26</a:t>
            </a:fld>
            <a:endParaRPr lang="en-US"/>
          </a:p>
        </p:txBody>
      </p:sp>
      <p:sp>
        <p:nvSpPr>
          <p:cNvPr id="5" name="Footer Placeholder 4">
            <a:extLst>
              <a:ext uri="{FF2B5EF4-FFF2-40B4-BE49-F238E27FC236}">
                <a16:creationId xmlns:a16="http://schemas.microsoft.com/office/drawing/2014/main" id="{4C8DC196-BBAE-D644-A99A-DF82C42BE18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B2081F6-F1D7-8F4E-91C9-327EAB3BD8E6}"/>
              </a:ext>
            </a:extLst>
          </p:cNvPr>
          <p:cNvSpPr>
            <a:spLocks noGrp="1"/>
          </p:cNvSpPr>
          <p:nvPr>
            <p:ph type="sldNum" sz="quarter" idx="12"/>
          </p:nvPr>
        </p:nvSpPr>
        <p:spPr/>
        <p:txBody>
          <a:bodyPr/>
          <a:lstStyle>
            <a:lvl1pPr>
              <a:defRPr/>
            </a:lvl1pPr>
          </a:lstStyle>
          <a:p>
            <a:pPr>
              <a:defRPr/>
            </a:pPr>
            <a:fld id="{D2443280-3222-564F-A246-0D7A711649C4}" type="slidenum">
              <a:rPr lang="en-US" altLang="en-US"/>
              <a:pPr>
                <a:defRPr/>
              </a:pPr>
              <a:t>‹#›</a:t>
            </a:fld>
            <a:endParaRPr lang="en-US" altLang="en-US"/>
          </a:p>
        </p:txBody>
      </p:sp>
    </p:spTree>
    <p:extLst>
      <p:ext uri="{BB962C8B-B14F-4D97-AF65-F5344CB8AC3E}">
        <p14:creationId xmlns:p14="http://schemas.microsoft.com/office/powerpoint/2010/main" val="814397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311F8E-5161-554A-A46B-8BCF7A7F9521}"/>
              </a:ext>
            </a:extLst>
          </p:cNvPr>
          <p:cNvSpPr>
            <a:spLocks noGrp="1"/>
          </p:cNvSpPr>
          <p:nvPr>
            <p:ph type="dt" sz="half" idx="10"/>
          </p:nvPr>
        </p:nvSpPr>
        <p:spPr/>
        <p:txBody>
          <a:bodyPr/>
          <a:lstStyle>
            <a:lvl1pPr>
              <a:defRPr/>
            </a:lvl1pPr>
          </a:lstStyle>
          <a:p>
            <a:pPr>
              <a:defRPr/>
            </a:pPr>
            <a:fld id="{BE3694B9-2818-9A4B-8E7B-3B6A3AEE70E0}" type="datetimeFigureOut">
              <a:rPr lang="en-US"/>
              <a:pPr>
                <a:defRPr/>
              </a:pPr>
              <a:t>8/14/26</a:t>
            </a:fld>
            <a:endParaRPr lang="en-US"/>
          </a:p>
        </p:txBody>
      </p:sp>
      <p:sp>
        <p:nvSpPr>
          <p:cNvPr id="5" name="Footer Placeholder 4">
            <a:extLst>
              <a:ext uri="{FF2B5EF4-FFF2-40B4-BE49-F238E27FC236}">
                <a16:creationId xmlns:a16="http://schemas.microsoft.com/office/drawing/2014/main" id="{1AFCE9AB-6084-6841-A462-29E41694EB6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05178D3-74E0-8142-AE13-A22BDB86168F}"/>
              </a:ext>
            </a:extLst>
          </p:cNvPr>
          <p:cNvSpPr>
            <a:spLocks noGrp="1"/>
          </p:cNvSpPr>
          <p:nvPr>
            <p:ph type="sldNum" sz="quarter" idx="12"/>
          </p:nvPr>
        </p:nvSpPr>
        <p:spPr/>
        <p:txBody>
          <a:bodyPr/>
          <a:lstStyle>
            <a:lvl1pPr>
              <a:defRPr/>
            </a:lvl1pPr>
          </a:lstStyle>
          <a:p>
            <a:pPr>
              <a:defRPr/>
            </a:pPr>
            <a:fld id="{B5BFE615-F8DE-A947-8832-D86E0427F1EC}" type="slidenum">
              <a:rPr lang="en-US" altLang="en-US"/>
              <a:pPr>
                <a:defRPr/>
              </a:pPr>
              <a:t>‹#›</a:t>
            </a:fld>
            <a:endParaRPr lang="en-US" altLang="en-US"/>
          </a:p>
        </p:txBody>
      </p:sp>
    </p:spTree>
    <p:extLst>
      <p:ext uri="{BB962C8B-B14F-4D97-AF65-F5344CB8AC3E}">
        <p14:creationId xmlns:p14="http://schemas.microsoft.com/office/powerpoint/2010/main" val="3928168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F921BBE3-F5CC-114F-827F-A491DFB65FEE}"/>
              </a:ext>
            </a:extLst>
          </p:cNvPr>
          <p:cNvSpPr>
            <a:spLocks noGrp="1"/>
          </p:cNvSpPr>
          <p:nvPr>
            <p:ph type="dt" sz="half" idx="10"/>
          </p:nvPr>
        </p:nvSpPr>
        <p:spPr/>
        <p:txBody>
          <a:bodyPr/>
          <a:lstStyle>
            <a:lvl1pPr>
              <a:defRPr/>
            </a:lvl1pPr>
          </a:lstStyle>
          <a:p>
            <a:pPr>
              <a:defRPr/>
            </a:pPr>
            <a:fld id="{597F861D-5BFA-2246-B861-57C426A55B7E}" type="datetimeFigureOut">
              <a:rPr lang="en-US"/>
              <a:pPr>
                <a:defRPr/>
              </a:pPr>
              <a:t>8/14/26</a:t>
            </a:fld>
            <a:endParaRPr lang="en-US"/>
          </a:p>
        </p:txBody>
      </p:sp>
      <p:sp>
        <p:nvSpPr>
          <p:cNvPr id="6" name="Footer Placeholder 4">
            <a:extLst>
              <a:ext uri="{FF2B5EF4-FFF2-40B4-BE49-F238E27FC236}">
                <a16:creationId xmlns:a16="http://schemas.microsoft.com/office/drawing/2014/main" id="{83D58B6E-EB18-D14A-8BD3-832D4A206CA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906109E-7812-B841-BDEA-683B571AF119}"/>
              </a:ext>
            </a:extLst>
          </p:cNvPr>
          <p:cNvSpPr>
            <a:spLocks noGrp="1"/>
          </p:cNvSpPr>
          <p:nvPr>
            <p:ph type="sldNum" sz="quarter" idx="12"/>
          </p:nvPr>
        </p:nvSpPr>
        <p:spPr/>
        <p:txBody>
          <a:bodyPr/>
          <a:lstStyle>
            <a:lvl1pPr>
              <a:defRPr/>
            </a:lvl1pPr>
          </a:lstStyle>
          <a:p>
            <a:pPr>
              <a:defRPr/>
            </a:pPr>
            <a:fld id="{0156C981-E5AA-5B45-8242-FD5466C3FB13}" type="slidenum">
              <a:rPr lang="en-US" altLang="en-US"/>
              <a:pPr>
                <a:defRPr/>
              </a:pPr>
              <a:t>‹#›</a:t>
            </a:fld>
            <a:endParaRPr lang="en-US" altLang="en-US"/>
          </a:p>
        </p:txBody>
      </p:sp>
    </p:spTree>
    <p:extLst>
      <p:ext uri="{BB962C8B-B14F-4D97-AF65-F5344CB8AC3E}">
        <p14:creationId xmlns:p14="http://schemas.microsoft.com/office/powerpoint/2010/main" val="4278771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D06F97C3-3D9F-6D47-A08B-447DDEF8D5AB}"/>
              </a:ext>
            </a:extLst>
          </p:cNvPr>
          <p:cNvSpPr>
            <a:spLocks noGrp="1"/>
          </p:cNvSpPr>
          <p:nvPr>
            <p:ph type="dt" sz="half" idx="10"/>
          </p:nvPr>
        </p:nvSpPr>
        <p:spPr/>
        <p:txBody>
          <a:bodyPr/>
          <a:lstStyle>
            <a:lvl1pPr>
              <a:defRPr/>
            </a:lvl1pPr>
          </a:lstStyle>
          <a:p>
            <a:pPr>
              <a:defRPr/>
            </a:pPr>
            <a:fld id="{BD57449E-A7B4-6C41-A92B-8DC8587A018D}" type="datetimeFigureOut">
              <a:rPr lang="en-US"/>
              <a:pPr>
                <a:defRPr/>
              </a:pPr>
              <a:t>8/14/26</a:t>
            </a:fld>
            <a:endParaRPr lang="en-US"/>
          </a:p>
        </p:txBody>
      </p:sp>
      <p:sp>
        <p:nvSpPr>
          <p:cNvPr id="8" name="Footer Placeholder 4">
            <a:extLst>
              <a:ext uri="{FF2B5EF4-FFF2-40B4-BE49-F238E27FC236}">
                <a16:creationId xmlns:a16="http://schemas.microsoft.com/office/drawing/2014/main" id="{BF68BF59-C60A-B748-909B-1578F71D107E}"/>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917404D-C2E1-A844-B4A3-899A2EF8AAEC}"/>
              </a:ext>
            </a:extLst>
          </p:cNvPr>
          <p:cNvSpPr>
            <a:spLocks noGrp="1"/>
          </p:cNvSpPr>
          <p:nvPr>
            <p:ph type="sldNum" sz="quarter" idx="12"/>
          </p:nvPr>
        </p:nvSpPr>
        <p:spPr/>
        <p:txBody>
          <a:bodyPr/>
          <a:lstStyle>
            <a:lvl1pPr>
              <a:defRPr/>
            </a:lvl1pPr>
          </a:lstStyle>
          <a:p>
            <a:pPr>
              <a:defRPr/>
            </a:pPr>
            <a:fld id="{BD5D365D-11A3-7644-9B3F-7A8ED0FB11D2}" type="slidenum">
              <a:rPr lang="en-US" altLang="en-US"/>
              <a:pPr>
                <a:defRPr/>
              </a:pPr>
              <a:t>‹#›</a:t>
            </a:fld>
            <a:endParaRPr lang="en-US" altLang="en-US"/>
          </a:p>
        </p:txBody>
      </p:sp>
    </p:spTree>
    <p:extLst>
      <p:ext uri="{BB962C8B-B14F-4D97-AF65-F5344CB8AC3E}">
        <p14:creationId xmlns:p14="http://schemas.microsoft.com/office/powerpoint/2010/main" val="2367249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6A3DE3CE-0AB9-CF4F-BEE5-B51F896CB3A3}"/>
              </a:ext>
            </a:extLst>
          </p:cNvPr>
          <p:cNvSpPr>
            <a:spLocks noGrp="1"/>
          </p:cNvSpPr>
          <p:nvPr>
            <p:ph type="dt" sz="half" idx="10"/>
          </p:nvPr>
        </p:nvSpPr>
        <p:spPr/>
        <p:txBody>
          <a:bodyPr/>
          <a:lstStyle>
            <a:lvl1pPr>
              <a:defRPr/>
            </a:lvl1pPr>
          </a:lstStyle>
          <a:p>
            <a:pPr>
              <a:defRPr/>
            </a:pPr>
            <a:fld id="{EA855697-F1E0-594B-AE0C-E51527D448E4}" type="datetimeFigureOut">
              <a:rPr lang="en-US"/>
              <a:pPr>
                <a:defRPr/>
              </a:pPr>
              <a:t>8/14/26</a:t>
            </a:fld>
            <a:endParaRPr lang="en-US"/>
          </a:p>
        </p:txBody>
      </p:sp>
      <p:sp>
        <p:nvSpPr>
          <p:cNvPr id="4" name="Footer Placeholder 4">
            <a:extLst>
              <a:ext uri="{FF2B5EF4-FFF2-40B4-BE49-F238E27FC236}">
                <a16:creationId xmlns:a16="http://schemas.microsoft.com/office/drawing/2014/main" id="{A74F9569-A72C-894B-8251-2264DEE60CD9}"/>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959BDCF1-AE75-3D4B-A10D-ECCFD08DF8C5}"/>
              </a:ext>
            </a:extLst>
          </p:cNvPr>
          <p:cNvSpPr>
            <a:spLocks noGrp="1"/>
          </p:cNvSpPr>
          <p:nvPr>
            <p:ph type="sldNum" sz="quarter" idx="12"/>
          </p:nvPr>
        </p:nvSpPr>
        <p:spPr/>
        <p:txBody>
          <a:bodyPr/>
          <a:lstStyle>
            <a:lvl1pPr>
              <a:defRPr/>
            </a:lvl1pPr>
          </a:lstStyle>
          <a:p>
            <a:pPr>
              <a:defRPr/>
            </a:pPr>
            <a:fld id="{B6FD9936-35D7-6742-A846-D24CE7765D20}" type="slidenum">
              <a:rPr lang="en-US" altLang="en-US"/>
              <a:pPr>
                <a:defRPr/>
              </a:pPr>
              <a:t>‹#›</a:t>
            </a:fld>
            <a:endParaRPr lang="en-US" altLang="en-US"/>
          </a:p>
        </p:txBody>
      </p:sp>
    </p:spTree>
    <p:extLst>
      <p:ext uri="{BB962C8B-B14F-4D97-AF65-F5344CB8AC3E}">
        <p14:creationId xmlns:p14="http://schemas.microsoft.com/office/powerpoint/2010/main" val="2794546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8348115-E40A-6C41-90DC-9DD591635FEB}"/>
              </a:ext>
            </a:extLst>
          </p:cNvPr>
          <p:cNvSpPr>
            <a:spLocks noGrp="1"/>
          </p:cNvSpPr>
          <p:nvPr>
            <p:ph type="dt" sz="half" idx="10"/>
          </p:nvPr>
        </p:nvSpPr>
        <p:spPr/>
        <p:txBody>
          <a:bodyPr/>
          <a:lstStyle>
            <a:lvl1pPr>
              <a:defRPr/>
            </a:lvl1pPr>
          </a:lstStyle>
          <a:p>
            <a:pPr>
              <a:defRPr/>
            </a:pPr>
            <a:fld id="{64B204E4-E931-934B-8D4A-B6B5E3B60D59}" type="datetimeFigureOut">
              <a:rPr lang="en-US"/>
              <a:pPr>
                <a:defRPr/>
              </a:pPr>
              <a:t>8/14/26</a:t>
            </a:fld>
            <a:endParaRPr lang="en-US"/>
          </a:p>
        </p:txBody>
      </p:sp>
      <p:sp>
        <p:nvSpPr>
          <p:cNvPr id="3" name="Footer Placeholder 4">
            <a:extLst>
              <a:ext uri="{FF2B5EF4-FFF2-40B4-BE49-F238E27FC236}">
                <a16:creationId xmlns:a16="http://schemas.microsoft.com/office/drawing/2014/main" id="{21C988A0-86B5-8D4B-B731-AAA98CF532F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1C067AF-A285-F447-95A9-BAC747478F27}"/>
              </a:ext>
            </a:extLst>
          </p:cNvPr>
          <p:cNvSpPr>
            <a:spLocks noGrp="1"/>
          </p:cNvSpPr>
          <p:nvPr>
            <p:ph type="sldNum" sz="quarter" idx="12"/>
          </p:nvPr>
        </p:nvSpPr>
        <p:spPr/>
        <p:txBody>
          <a:bodyPr/>
          <a:lstStyle>
            <a:lvl1pPr>
              <a:defRPr/>
            </a:lvl1pPr>
          </a:lstStyle>
          <a:p>
            <a:pPr>
              <a:defRPr/>
            </a:pPr>
            <a:fld id="{EE446420-BED9-4B4A-B7C4-40687F9AAC04}" type="slidenum">
              <a:rPr lang="en-US" altLang="en-US"/>
              <a:pPr>
                <a:defRPr/>
              </a:pPr>
              <a:t>‹#›</a:t>
            </a:fld>
            <a:endParaRPr lang="en-US" altLang="en-US"/>
          </a:p>
        </p:txBody>
      </p:sp>
    </p:spTree>
    <p:extLst>
      <p:ext uri="{BB962C8B-B14F-4D97-AF65-F5344CB8AC3E}">
        <p14:creationId xmlns:p14="http://schemas.microsoft.com/office/powerpoint/2010/main" val="2459816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6A991296-5919-BE4E-87C4-4250CE5D4290}"/>
              </a:ext>
            </a:extLst>
          </p:cNvPr>
          <p:cNvSpPr>
            <a:spLocks noGrp="1"/>
          </p:cNvSpPr>
          <p:nvPr>
            <p:ph type="dt" sz="half" idx="10"/>
          </p:nvPr>
        </p:nvSpPr>
        <p:spPr/>
        <p:txBody>
          <a:bodyPr/>
          <a:lstStyle>
            <a:lvl1pPr>
              <a:defRPr/>
            </a:lvl1pPr>
          </a:lstStyle>
          <a:p>
            <a:pPr>
              <a:defRPr/>
            </a:pPr>
            <a:fld id="{CF7E32A6-86D6-424F-A789-4BC8AE5A8000}" type="datetimeFigureOut">
              <a:rPr lang="en-US"/>
              <a:pPr>
                <a:defRPr/>
              </a:pPr>
              <a:t>8/14/26</a:t>
            </a:fld>
            <a:endParaRPr lang="en-US"/>
          </a:p>
        </p:txBody>
      </p:sp>
      <p:sp>
        <p:nvSpPr>
          <p:cNvPr id="6" name="Footer Placeholder 4">
            <a:extLst>
              <a:ext uri="{FF2B5EF4-FFF2-40B4-BE49-F238E27FC236}">
                <a16:creationId xmlns:a16="http://schemas.microsoft.com/office/drawing/2014/main" id="{D392CB3D-5F76-DE4D-AB05-5E40BC552F0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F8C59B2-4407-5242-A6A9-EF2F09F3CB07}"/>
              </a:ext>
            </a:extLst>
          </p:cNvPr>
          <p:cNvSpPr>
            <a:spLocks noGrp="1"/>
          </p:cNvSpPr>
          <p:nvPr>
            <p:ph type="sldNum" sz="quarter" idx="12"/>
          </p:nvPr>
        </p:nvSpPr>
        <p:spPr/>
        <p:txBody>
          <a:bodyPr/>
          <a:lstStyle>
            <a:lvl1pPr>
              <a:defRPr/>
            </a:lvl1pPr>
          </a:lstStyle>
          <a:p>
            <a:pPr>
              <a:defRPr/>
            </a:pPr>
            <a:fld id="{E9B54EA0-EB50-6741-8407-828E157592B2}" type="slidenum">
              <a:rPr lang="en-US" altLang="en-US"/>
              <a:pPr>
                <a:defRPr/>
              </a:pPr>
              <a:t>‹#›</a:t>
            </a:fld>
            <a:endParaRPr lang="en-US" altLang="en-US"/>
          </a:p>
        </p:txBody>
      </p:sp>
    </p:spTree>
    <p:extLst>
      <p:ext uri="{BB962C8B-B14F-4D97-AF65-F5344CB8AC3E}">
        <p14:creationId xmlns:p14="http://schemas.microsoft.com/office/powerpoint/2010/main" val="2258114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52581E9-4396-5A47-86B6-15210340DF8C}"/>
              </a:ext>
            </a:extLst>
          </p:cNvPr>
          <p:cNvSpPr>
            <a:spLocks noGrp="1"/>
          </p:cNvSpPr>
          <p:nvPr>
            <p:ph type="dt" sz="half" idx="10"/>
          </p:nvPr>
        </p:nvSpPr>
        <p:spPr/>
        <p:txBody>
          <a:bodyPr/>
          <a:lstStyle>
            <a:lvl1pPr>
              <a:defRPr/>
            </a:lvl1pPr>
          </a:lstStyle>
          <a:p>
            <a:pPr>
              <a:defRPr/>
            </a:pPr>
            <a:fld id="{081C7805-8394-C542-B1D1-4301FC49E2A7}" type="datetimeFigureOut">
              <a:rPr lang="en-US"/>
              <a:pPr>
                <a:defRPr/>
              </a:pPr>
              <a:t>8/14/26</a:t>
            </a:fld>
            <a:endParaRPr lang="en-US"/>
          </a:p>
        </p:txBody>
      </p:sp>
      <p:sp>
        <p:nvSpPr>
          <p:cNvPr id="6" name="Footer Placeholder 4">
            <a:extLst>
              <a:ext uri="{FF2B5EF4-FFF2-40B4-BE49-F238E27FC236}">
                <a16:creationId xmlns:a16="http://schemas.microsoft.com/office/drawing/2014/main" id="{23B8B894-AE00-D348-A0C0-02EB2AE1DA2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2E660FF-D53F-0E40-B8C4-527FF72850C6}"/>
              </a:ext>
            </a:extLst>
          </p:cNvPr>
          <p:cNvSpPr>
            <a:spLocks noGrp="1"/>
          </p:cNvSpPr>
          <p:nvPr>
            <p:ph type="sldNum" sz="quarter" idx="12"/>
          </p:nvPr>
        </p:nvSpPr>
        <p:spPr/>
        <p:txBody>
          <a:bodyPr/>
          <a:lstStyle>
            <a:lvl1pPr>
              <a:defRPr/>
            </a:lvl1pPr>
          </a:lstStyle>
          <a:p>
            <a:pPr>
              <a:defRPr/>
            </a:pPr>
            <a:fld id="{910D4250-0296-DC4A-8CAE-FA8B6D3EC71E}" type="slidenum">
              <a:rPr lang="en-US" altLang="en-US"/>
              <a:pPr>
                <a:defRPr/>
              </a:pPr>
              <a:t>‹#›</a:t>
            </a:fld>
            <a:endParaRPr lang="en-US" altLang="en-US"/>
          </a:p>
        </p:txBody>
      </p:sp>
    </p:spTree>
    <p:extLst>
      <p:ext uri="{BB962C8B-B14F-4D97-AF65-F5344CB8AC3E}">
        <p14:creationId xmlns:p14="http://schemas.microsoft.com/office/powerpoint/2010/main" val="2318120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5BE8DDF-DFA6-2A49-A93B-67A3AF474BE2}"/>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F4E42FF-9365-8345-99EC-74C9E46C6B3E}"/>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BF884B-7F8B-5141-988F-10721E957DB4}"/>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7467D79C-F8AC-6A4C-BD93-CC356B7F8BC8}" type="datetimeFigureOut">
              <a:rPr lang="en-US"/>
              <a:pPr>
                <a:defRPr/>
              </a:pPr>
              <a:t>8/14/26</a:t>
            </a:fld>
            <a:endParaRPr lang="en-US"/>
          </a:p>
        </p:txBody>
      </p:sp>
      <p:sp>
        <p:nvSpPr>
          <p:cNvPr id="5" name="Footer Placeholder 4">
            <a:extLst>
              <a:ext uri="{FF2B5EF4-FFF2-40B4-BE49-F238E27FC236}">
                <a16:creationId xmlns:a16="http://schemas.microsoft.com/office/drawing/2014/main" id="{A65F0B78-F213-5148-8F8C-D1F218B60A0C}"/>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5815B6C-B14B-6C41-B58A-2540A0CAAF0F}"/>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AD71F3A8-3A7C-8945-8668-E1DE6F16A36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79" r:id="rId1"/>
    <p:sldLayoutId id="2147484069" r:id="rId2"/>
    <p:sldLayoutId id="2147484070" r:id="rId3"/>
    <p:sldLayoutId id="2147484071" r:id="rId4"/>
    <p:sldLayoutId id="2147484072" r:id="rId5"/>
    <p:sldLayoutId id="2147484073" r:id="rId6"/>
    <p:sldLayoutId id="2147484074" r:id="rId7"/>
    <p:sldLayoutId id="2147484075" r:id="rId8"/>
    <p:sldLayoutId id="2147484076" r:id="rId9"/>
    <p:sldLayoutId id="2147484077" r:id="rId10"/>
    <p:sldLayoutId id="2147484078"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panose="020F0502020204030204" pitchFamily="34" charset="0"/>
        </a:defRPr>
      </a:lvl5pPr>
      <a:lvl6pPr marL="457200" algn="l" rtl="0" fontAlgn="base">
        <a:lnSpc>
          <a:spcPct val="90000"/>
        </a:lnSpc>
        <a:spcBef>
          <a:spcPct val="0"/>
        </a:spcBef>
        <a:spcAft>
          <a:spcPct val="0"/>
        </a:spcAft>
        <a:defRPr sz="4400">
          <a:solidFill>
            <a:schemeClr val="tx1"/>
          </a:solidFill>
          <a:latin typeface="Calibri" panose="020F0502020204030204" pitchFamily="34" charset="0"/>
        </a:defRPr>
      </a:lvl6pPr>
      <a:lvl7pPr marL="914400" algn="l" rtl="0" fontAlgn="base">
        <a:lnSpc>
          <a:spcPct val="90000"/>
        </a:lnSpc>
        <a:spcBef>
          <a:spcPct val="0"/>
        </a:spcBef>
        <a:spcAft>
          <a:spcPct val="0"/>
        </a:spcAft>
        <a:defRPr sz="4400">
          <a:solidFill>
            <a:schemeClr val="tx1"/>
          </a:solidFill>
          <a:latin typeface="Calibri"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ubtitle 2">
            <a:extLst>
              <a:ext uri="{FF2B5EF4-FFF2-40B4-BE49-F238E27FC236}">
                <a16:creationId xmlns:a16="http://schemas.microsoft.com/office/drawing/2014/main" id="{279E7ED7-8A2A-164F-95D2-B9B70C4910F3}"/>
              </a:ext>
            </a:extLst>
          </p:cNvPr>
          <p:cNvSpPr>
            <a:spLocks noGrp="1" noChangeArrowheads="1"/>
          </p:cNvSpPr>
          <p:nvPr>
            <p:ph type="subTitle" idx="1"/>
          </p:nvPr>
        </p:nvSpPr>
        <p:spPr>
          <a:xfrm>
            <a:off x="1719263" y="1789113"/>
            <a:ext cx="7135812" cy="3340100"/>
          </a:xfrm>
        </p:spPr>
        <p:txBody>
          <a:bodyPr/>
          <a:lstStyle/>
          <a:p>
            <a:r>
              <a:rPr lang="en-US" dirty="0"/>
              <a:t>South Sudan has been experiencing escalating conflict, ecological disaster, economic decline, widespread displacement and mass immigration, which has created immense stress for the small country. Pray for immediate support for the South Sudan Mennonite Church and other organizations to be able to provide basic food items to vulnerable households.</a:t>
            </a:r>
          </a:p>
        </p:txBody>
      </p:sp>
      <p:sp>
        <p:nvSpPr>
          <p:cNvPr id="13314" name="TextBox 7">
            <a:extLst>
              <a:ext uri="{FF2B5EF4-FFF2-40B4-BE49-F238E27FC236}">
                <a16:creationId xmlns:a16="http://schemas.microsoft.com/office/drawing/2014/main" id="{6F81166C-9E6F-DC4A-885D-5F677CFE2DD0}"/>
              </a:ext>
            </a:extLst>
          </p:cNvPr>
          <p:cNvSpPr txBox="1">
            <a:spLocks noChangeArrowheads="1"/>
          </p:cNvSpPr>
          <p:nvPr/>
        </p:nvSpPr>
        <p:spPr bwMode="auto">
          <a:xfrm>
            <a:off x="1708870" y="4749622"/>
            <a:ext cx="2411412" cy="379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mbria" panose="02040503050406030204"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Cambria" panose="02040503050406030204"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mbria" panose="02040503050406030204"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Cambria" panose="02040503050406030204" pitchFamily="18" charset="0"/>
              </a:defRPr>
            </a:lvl4pPr>
            <a:lvl5pPr marL="2057400" indent="-228600">
              <a:lnSpc>
                <a:spcPct val="90000"/>
              </a:lnSpc>
              <a:spcBef>
                <a:spcPts val="500"/>
              </a:spcBef>
              <a:buFont typeface="Arial" panose="020B0604020202020204" pitchFamily="34" charset="0"/>
              <a:buChar char="•"/>
              <a:defRPr>
                <a:solidFill>
                  <a:schemeClr val="tx1"/>
                </a:solidFill>
                <a:latin typeface="Cambria" panose="02040503050406030204" pitchFamily="18"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mbria" panose="02040503050406030204" pitchFamily="18"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mbria" panose="02040503050406030204" pitchFamily="18"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mbria" panose="02040503050406030204" pitchFamily="18"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mbria" panose="02040503050406030204" pitchFamily="18" charset="0"/>
              </a:defRPr>
            </a:lvl9pPr>
          </a:lstStyle>
          <a:p>
            <a:pPr eaLnBrk="1" hangingPunct="1">
              <a:lnSpc>
                <a:spcPct val="100000"/>
              </a:lnSpc>
              <a:spcBef>
                <a:spcPct val="0"/>
              </a:spcBef>
              <a:buFontTx/>
              <a:buNone/>
            </a:pPr>
            <a:r>
              <a:rPr lang="en-US" altLang="en-US" baseline="30000" dirty="0">
                <a:solidFill>
                  <a:srgbClr val="00A261"/>
                </a:solidFill>
                <a:latin typeface="Arial" panose="020B0604020202020204" pitchFamily="34" charset="0"/>
                <a:ea typeface="ＭＳ Ｐゴシック" panose="020B0600070205080204" pitchFamily="34" charset="-128"/>
                <a:cs typeface="Arial" panose="020B0604020202020204" pitchFamily="34" charset="0"/>
              </a:rPr>
              <a:t>September 6, 2026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B76D4B-3113-EB41-B10D-A378A0E5D48D}"/>
              </a:ext>
            </a:extLst>
          </p:cNvPr>
          <p:cNvPicPr>
            <a:picLocks noChangeAspect="1" noChangeArrowheads="1"/>
          </p:cNvPicPr>
          <p:nvPr/>
        </p:nvPicPr>
        <p:blipFill>
          <a:blip r:embed="rId2"/>
          <a:srcRect/>
          <a:stretch/>
        </p:blipFill>
        <p:spPr bwMode="auto">
          <a:xfrm>
            <a:off x="1143000" y="1"/>
            <a:ext cx="6857999"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5782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ubtitle 2">
            <a:extLst>
              <a:ext uri="{FF2B5EF4-FFF2-40B4-BE49-F238E27FC236}">
                <a16:creationId xmlns:a16="http://schemas.microsoft.com/office/drawing/2014/main" id="{194C829D-E744-2749-A7F1-3AFE02F6FC55}"/>
              </a:ext>
            </a:extLst>
          </p:cNvPr>
          <p:cNvSpPr>
            <a:spLocks noGrp="1" noChangeArrowheads="1"/>
          </p:cNvSpPr>
          <p:nvPr>
            <p:ph type="subTitle" idx="1"/>
          </p:nvPr>
        </p:nvSpPr>
        <p:spPr>
          <a:xfrm>
            <a:off x="1719263" y="1789113"/>
            <a:ext cx="6946900" cy="3340100"/>
          </a:xfrm>
        </p:spPr>
        <p:txBody>
          <a:bodyPr/>
          <a:lstStyle/>
          <a:p>
            <a:r>
              <a:rPr lang="en-US" dirty="0"/>
              <a:t>Praise God that SEMILLA is now offering a diploma in the Bible, leadership and youth ministry for young Mennonites. Pray for students participating in this program, whose classes began last week.</a:t>
            </a:r>
          </a:p>
        </p:txBody>
      </p:sp>
      <p:sp>
        <p:nvSpPr>
          <p:cNvPr id="15362" name="TextBox 7">
            <a:extLst>
              <a:ext uri="{FF2B5EF4-FFF2-40B4-BE49-F238E27FC236}">
                <a16:creationId xmlns:a16="http://schemas.microsoft.com/office/drawing/2014/main" id="{141B1ED1-9581-6E46-A1B5-3F5F9F8E415C}"/>
              </a:ext>
            </a:extLst>
          </p:cNvPr>
          <p:cNvSpPr txBox="1">
            <a:spLocks noChangeArrowheads="1"/>
          </p:cNvSpPr>
          <p:nvPr/>
        </p:nvSpPr>
        <p:spPr bwMode="auto">
          <a:xfrm>
            <a:off x="1719263" y="3782848"/>
            <a:ext cx="2411412"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mbria" panose="02040503050406030204"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Cambria" panose="02040503050406030204"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mbria" panose="02040503050406030204"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Cambria" panose="02040503050406030204" pitchFamily="18" charset="0"/>
              </a:defRPr>
            </a:lvl4pPr>
            <a:lvl5pPr marL="2057400" indent="-228600">
              <a:lnSpc>
                <a:spcPct val="90000"/>
              </a:lnSpc>
              <a:spcBef>
                <a:spcPts val="500"/>
              </a:spcBef>
              <a:buFont typeface="Arial" panose="020B0604020202020204" pitchFamily="34" charset="0"/>
              <a:buChar char="•"/>
              <a:defRPr>
                <a:solidFill>
                  <a:schemeClr val="tx1"/>
                </a:solidFill>
                <a:latin typeface="Cambria" panose="02040503050406030204" pitchFamily="18"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mbria" panose="02040503050406030204" pitchFamily="18"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mbria" panose="02040503050406030204" pitchFamily="18"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mbria" panose="02040503050406030204" pitchFamily="18"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mbria" panose="02040503050406030204" pitchFamily="18" charset="0"/>
              </a:defRPr>
            </a:lvl9pPr>
          </a:lstStyle>
          <a:p>
            <a:pPr eaLnBrk="1" hangingPunct="1">
              <a:lnSpc>
                <a:spcPct val="100000"/>
              </a:lnSpc>
              <a:spcBef>
                <a:spcPct val="0"/>
              </a:spcBef>
              <a:buFontTx/>
              <a:buNone/>
            </a:pPr>
            <a:r>
              <a:rPr lang="en-US" altLang="en-US" baseline="30000" dirty="0">
                <a:solidFill>
                  <a:srgbClr val="00A261"/>
                </a:solidFill>
                <a:latin typeface="Arial" panose="020B0604020202020204" pitchFamily="34" charset="0"/>
                <a:ea typeface="ＭＳ Ｐゴシック" panose="020B0600070205080204" pitchFamily="34" charset="-128"/>
                <a:cs typeface="Arial" panose="020B0604020202020204" pitchFamily="34" charset="0"/>
              </a:rPr>
              <a:t>September 13, 2026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B76D4B-3113-EB41-B10D-A378A0E5D48D}"/>
              </a:ext>
            </a:extLst>
          </p:cNvPr>
          <p:cNvPicPr>
            <a:picLocks noChangeAspect="1" noChangeArrowheads="1"/>
          </p:cNvPicPr>
          <p:nvPr/>
        </p:nvPicPr>
        <p:blipFill>
          <a:blip r:embed="rId2"/>
          <a:srcRect/>
          <a:stretch/>
        </p:blipFill>
        <p:spPr bwMode="auto">
          <a:xfrm>
            <a:off x="1143308" y="0"/>
            <a:ext cx="6857999"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4803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ubtitle 2">
            <a:extLst>
              <a:ext uri="{FF2B5EF4-FFF2-40B4-BE49-F238E27FC236}">
                <a16:creationId xmlns:a16="http://schemas.microsoft.com/office/drawing/2014/main" id="{96A5496D-2A77-8847-A42A-DB0C2A9000D1}"/>
              </a:ext>
            </a:extLst>
          </p:cNvPr>
          <p:cNvSpPr>
            <a:spLocks noGrp="1" noChangeArrowheads="1"/>
          </p:cNvSpPr>
          <p:nvPr>
            <p:ph type="subTitle" idx="1"/>
          </p:nvPr>
        </p:nvSpPr>
        <p:spPr>
          <a:xfrm>
            <a:off x="1719263" y="1789113"/>
            <a:ext cx="6946900" cy="3340100"/>
          </a:xfrm>
        </p:spPr>
        <p:txBody>
          <a:bodyPr/>
          <a:lstStyle/>
          <a:p>
            <a:r>
              <a:rPr lang="en-US" dirty="0"/>
              <a:t>The Northeast Asia Regional Peacebuilding Institute (NARPI) introduced its new youth initiative, Beyond Borders, at the NARPI Summer Peacebuilding Training last month. Pray for the youth and young adults in this program as they engage in intercultural dialogue, mentoring, networking and self-care practices.</a:t>
            </a:r>
          </a:p>
        </p:txBody>
      </p:sp>
      <p:sp>
        <p:nvSpPr>
          <p:cNvPr id="17410" name="TextBox 7">
            <a:extLst>
              <a:ext uri="{FF2B5EF4-FFF2-40B4-BE49-F238E27FC236}">
                <a16:creationId xmlns:a16="http://schemas.microsoft.com/office/drawing/2014/main" id="{5B4C7CF8-1D46-F243-86BA-A7D4220AAFEB}"/>
              </a:ext>
            </a:extLst>
          </p:cNvPr>
          <p:cNvSpPr txBox="1">
            <a:spLocks noChangeArrowheads="1"/>
          </p:cNvSpPr>
          <p:nvPr/>
        </p:nvSpPr>
        <p:spPr bwMode="auto">
          <a:xfrm>
            <a:off x="1719263" y="4433379"/>
            <a:ext cx="2411412"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mbria" panose="02040503050406030204"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Cambria" panose="02040503050406030204"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mbria" panose="02040503050406030204"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Cambria" panose="02040503050406030204" pitchFamily="18" charset="0"/>
              </a:defRPr>
            </a:lvl4pPr>
            <a:lvl5pPr marL="2057400" indent="-228600">
              <a:lnSpc>
                <a:spcPct val="90000"/>
              </a:lnSpc>
              <a:spcBef>
                <a:spcPts val="500"/>
              </a:spcBef>
              <a:buFont typeface="Arial" panose="020B0604020202020204" pitchFamily="34" charset="0"/>
              <a:buChar char="•"/>
              <a:defRPr>
                <a:solidFill>
                  <a:schemeClr val="tx1"/>
                </a:solidFill>
                <a:latin typeface="Cambria" panose="02040503050406030204" pitchFamily="18"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mbria" panose="02040503050406030204" pitchFamily="18"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mbria" panose="02040503050406030204" pitchFamily="18"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mbria" panose="02040503050406030204" pitchFamily="18"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mbria" panose="02040503050406030204" pitchFamily="18" charset="0"/>
              </a:defRPr>
            </a:lvl9pPr>
          </a:lstStyle>
          <a:p>
            <a:pPr eaLnBrk="1" hangingPunct="1">
              <a:lnSpc>
                <a:spcPct val="100000"/>
              </a:lnSpc>
              <a:spcBef>
                <a:spcPct val="0"/>
              </a:spcBef>
              <a:buFontTx/>
              <a:buNone/>
            </a:pPr>
            <a:r>
              <a:rPr lang="en-US" altLang="en-US" baseline="30000" dirty="0">
                <a:solidFill>
                  <a:srgbClr val="00A261"/>
                </a:solidFill>
                <a:latin typeface="Arial" panose="020B0604020202020204" pitchFamily="34" charset="0"/>
                <a:ea typeface="ＭＳ Ｐゴシック" panose="020B0600070205080204" pitchFamily="34" charset="-128"/>
                <a:cs typeface="Arial" panose="020B0604020202020204" pitchFamily="34" charset="0"/>
              </a:rPr>
              <a:t>September 20, 2026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B76D4B-3113-EB41-B10D-A378A0E5D48D}"/>
              </a:ext>
            </a:extLst>
          </p:cNvPr>
          <p:cNvPicPr>
            <a:picLocks noChangeAspect="1" noChangeArrowheads="1"/>
          </p:cNvPicPr>
          <p:nvPr/>
        </p:nvPicPr>
        <p:blipFill>
          <a:blip r:embed="rId2"/>
          <a:srcRect/>
          <a:stretch/>
        </p:blipFill>
        <p:spPr bwMode="auto">
          <a:xfrm>
            <a:off x="1143308" y="0"/>
            <a:ext cx="6857999"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3869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ubtitle 2">
            <a:extLst>
              <a:ext uri="{FF2B5EF4-FFF2-40B4-BE49-F238E27FC236}">
                <a16:creationId xmlns:a16="http://schemas.microsoft.com/office/drawing/2014/main" id="{B783A5D6-0315-194E-8203-7CA7FD45DF79}"/>
              </a:ext>
            </a:extLst>
          </p:cNvPr>
          <p:cNvSpPr>
            <a:spLocks noGrp="1" noChangeArrowheads="1"/>
          </p:cNvSpPr>
          <p:nvPr>
            <p:ph type="subTitle" idx="1"/>
          </p:nvPr>
        </p:nvSpPr>
        <p:spPr>
          <a:xfrm>
            <a:off x="1719263" y="1789113"/>
            <a:ext cx="6946900" cy="3340100"/>
          </a:xfrm>
        </p:spPr>
        <p:txBody>
          <a:bodyPr/>
          <a:lstStyle/>
          <a:p>
            <a:r>
              <a:rPr lang="en-US" dirty="0"/>
              <a:t>A group from Eden Mennonite Church, in Moundridge, Kansas, begins their week-long Civil Rights Just Peace Pilgrimage this week. Pray for participants as they travel through the southern U.S., learning about racism and the Civil Rights Movement from historical sites, museums and first-hand accounts. Pray that this experience will inspire participants to enact change in their own communities. </a:t>
            </a:r>
          </a:p>
        </p:txBody>
      </p:sp>
      <p:sp>
        <p:nvSpPr>
          <p:cNvPr id="19458" name="TextBox 7">
            <a:extLst>
              <a:ext uri="{FF2B5EF4-FFF2-40B4-BE49-F238E27FC236}">
                <a16:creationId xmlns:a16="http://schemas.microsoft.com/office/drawing/2014/main" id="{B228FFE2-194E-7947-98E2-127618AE3E5B}"/>
              </a:ext>
            </a:extLst>
          </p:cNvPr>
          <p:cNvSpPr txBox="1">
            <a:spLocks noChangeArrowheads="1"/>
          </p:cNvSpPr>
          <p:nvPr/>
        </p:nvSpPr>
        <p:spPr bwMode="auto">
          <a:xfrm>
            <a:off x="1719263" y="4971558"/>
            <a:ext cx="2411412"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mbria" panose="02040503050406030204"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Cambria" panose="02040503050406030204"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mbria" panose="02040503050406030204"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Cambria" panose="02040503050406030204" pitchFamily="18" charset="0"/>
              </a:defRPr>
            </a:lvl4pPr>
            <a:lvl5pPr marL="2057400" indent="-228600">
              <a:lnSpc>
                <a:spcPct val="90000"/>
              </a:lnSpc>
              <a:spcBef>
                <a:spcPts val="500"/>
              </a:spcBef>
              <a:buFont typeface="Arial" panose="020B0604020202020204" pitchFamily="34" charset="0"/>
              <a:buChar char="•"/>
              <a:defRPr>
                <a:solidFill>
                  <a:schemeClr val="tx1"/>
                </a:solidFill>
                <a:latin typeface="Cambria" panose="02040503050406030204" pitchFamily="18"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mbria" panose="02040503050406030204" pitchFamily="18"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mbria" panose="02040503050406030204" pitchFamily="18"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mbria" panose="02040503050406030204" pitchFamily="18"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mbria" panose="02040503050406030204" pitchFamily="18" charset="0"/>
              </a:defRPr>
            </a:lvl9pPr>
          </a:lstStyle>
          <a:p>
            <a:pPr eaLnBrk="1" hangingPunct="1">
              <a:lnSpc>
                <a:spcPct val="100000"/>
              </a:lnSpc>
              <a:spcBef>
                <a:spcPct val="0"/>
              </a:spcBef>
              <a:buFontTx/>
              <a:buNone/>
            </a:pPr>
            <a:r>
              <a:rPr lang="en-US" altLang="en-US" baseline="30000" dirty="0">
                <a:solidFill>
                  <a:srgbClr val="00A261"/>
                </a:solidFill>
                <a:latin typeface="Arial" panose="020B0604020202020204" pitchFamily="34" charset="0"/>
                <a:ea typeface="ＭＳ Ｐゴシック" panose="020B0600070205080204" pitchFamily="34" charset="-128"/>
                <a:cs typeface="Arial" panose="020B0604020202020204" pitchFamily="34" charset="0"/>
              </a:rPr>
              <a:t>September 27, 2026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B76D4B-3113-EB41-B10D-A378A0E5D48D}"/>
              </a:ext>
            </a:extLst>
          </p:cNvPr>
          <p:cNvPicPr>
            <a:picLocks noChangeAspect="1" noChangeArrowheads="1"/>
          </p:cNvPicPr>
          <p:nvPr/>
        </p:nvPicPr>
        <p:blipFill>
          <a:blip r:embed="rId2"/>
          <a:srcRect/>
          <a:stretch/>
        </p:blipFill>
        <p:spPr bwMode="auto">
          <a:xfrm>
            <a:off x="1143308" y="0"/>
            <a:ext cx="6857999"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43409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4099</TotalTime>
  <Words>225</Words>
  <Application>Microsoft Macintosh PowerPoint</Application>
  <PresentationFormat>On-screen Show (4:3)</PresentationFormat>
  <Paragraphs>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Cynthia Friesen Coyle</cp:lastModifiedBy>
  <cp:revision>77</cp:revision>
  <dcterms:created xsi:type="dcterms:W3CDTF">2019-10-21T13:37:06Z</dcterms:created>
  <dcterms:modified xsi:type="dcterms:W3CDTF">2026-08-14T18:06:02Z</dcterms:modified>
</cp:coreProperties>
</file>