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8" r:id="rId3"/>
    <p:sldId id="259" r:id="rId4"/>
    <p:sldId id="269" r:id="rId5"/>
    <p:sldId id="261" r:id="rId6"/>
    <p:sldId id="270" r:id="rId7"/>
    <p:sldId id="263" r:id="rId8"/>
    <p:sldId id="271" r:id="rId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mbria" panose="02040503050406030204"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Cambria" panose="02040503050406030204"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Cambria" panose="02040503050406030204"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Cambria" panose="02040503050406030204"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Cambria" panose="02040503050406030204" pitchFamily="18" charset="0"/>
        <a:ea typeface="+mn-ea"/>
        <a:cs typeface="+mn-cs"/>
      </a:defRPr>
    </a:lvl5pPr>
    <a:lvl6pPr marL="2286000" algn="l" defTabSz="914400" rtl="0" eaLnBrk="1" latinLnBrk="0" hangingPunct="1">
      <a:defRPr kern="1200">
        <a:solidFill>
          <a:schemeClr val="tx1"/>
        </a:solidFill>
        <a:latin typeface="Cambria" panose="02040503050406030204" pitchFamily="18" charset="0"/>
        <a:ea typeface="+mn-ea"/>
        <a:cs typeface="+mn-cs"/>
      </a:defRPr>
    </a:lvl6pPr>
    <a:lvl7pPr marL="2743200" algn="l" defTabSz="914400" rtl="0" eaLnBrk="1" latinLnBrk="0" hangingPunct="1">
      <a:defRPr kern="1200">
        <a:solidFill>
          <a:schemeClr val="tx1"/>
        </a:solidFill>
        <a:latin typeface="Cambria" panose="02040503050406030204" pitchFamily="18" charset="0"/>
        <a:ea typeface="+mn-ea"/>
        <a:cs typeface="+mn-cs"/>
      </a:defRPr>
    </a:lvl7pPr>
    <a:lvl8pPr marL="3200400" algn="l" defTabSz="914400" rtl="0" eaLnBrk="1" latinLnBrk="0" hangingPunct="1">
      <a:defRPr kern="1200">
        <a:solidFill>
          <a:schemeClr val="tx1"/>
        </a:solidFill>
        <a:latin typeface="Cambria" panose="02040503050406030204" pitchFamily="18" charset="0"/>
        <a:ea typeface="+mn-ea"/>
        <a:cs typeface="+mn-cs"/>
      </a:defRPr>
    </a:lvl8pPr>
    <a:lvl9pPr marL="3657600" algn="l" defTabSz="914400" rtl="0" eaLnBrk="1" latinLnBrk="0" hangingPunct="1">
      <a:defRPr kern="1200">
        <a:solidFill>
          <a:schemeClr val="tx1"/>
        </a:solidFill>
        <a:latin typeface="Cambria" panose="02040503050406030204" pitchFamily="18"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C6F48-9377-7C4D-9975-4156FCD6C3EE}" v="4" dt="2026-09-14T17:15:05.0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164"/>
  </p:normalViewPr>
  <p:slideViewPr>
    <p:cSldViewPr snapToGrid="0" snapToObjects="1">
      <p:cViewPr varScale="1">
        <p:scale>
          <a:sx n="122" d="100"/>
          <a:sy n="122" d="100"/>
        </p:scale>
        <p:origin x="190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nthia Friesen Coyle" userId="8ad600f1-7d0c-435a-b289-43e13e5a9191" providerId="ADAL" clId="{3A507ECC-9100-5F46-981B-9B5610AA1DD4}"/>
    <pc:docChg chg="modSld">
      <pc:chgData name="Cynthia Friesen Coyle" userId="8ad600f1-7d0c-435a-b289-43e13e5a9191" providerId="ADAL" clId="{3A507ECC-9100-5F46-981B-9B5610AA1DD4}" dt="2026-09-14T17:15:05.004" v="3" actId="14826"/>
      <pc:docMkLst>
        <pc:docMk/>
      </pc:docMkLst>
      <pc:sldChg chg="modSp">
        <pc:chgData name="Cynthia Friesen Coyle" userId="8ad600f1-7d0c-435a-b289-43e13e5a9191" providerId="ADAL" clId="{3A507ECC-9100-5F46-981B-9B5610AA1DD4}" dt="2026-09-14T17:14:03.025" v="0" actId="14826"/>
        <pc:sldMkLst>
          <pc:docMk/>
          <pc:sldMk cId="3395782032" sldId="268"/>
        </pc:sldMkLst>
        <pc:picChg chg="mod">
          <ac:chgData name="Cynthia Friesen Coyle" userId="8ad600f1-7d0c-435a-b289-43e13e5a9191" providerId="ADAL" clId="{3A507ECC-9100-5F46-981B-9B5610AA1DD4}" dt="2026-09-14T17:14:03.025" v="0" actId="14826"/>
          <ac:picMkLst>
            <pc:docMk/>
            <pc:sldMk cId="3395782032" sldId="268"/>
            <ac:picMk id="3" creationId="{8EB76D4B-3113-EB41-B10D-A378A0E5D48D}"/>
          </ac:picMkLst>
        </pc:picChg>
      </pc:sldChg>
      <pc:sldChg chg="modSp">
        <pc:chgData name="Cynthia Friesen Coyle" userId="8ad600f1-7d0c-435a-b289-43e13e5a9191" providerId="ADAL" clId="{3A507ECC-9100-5F46-981B-9B5610AA1DD4}" dt="2026-09-14T17:14:21.738" v="1" actId="14826"/>
        <pc:sldMkLst>
          <pc:docMk/>
          <pc:sldMk cId="1274803907" sldId="269"/>
        </pc:sldMkLst>
        <pc:picChg chg="mod">
          <ac:chgData name="Cynthia Friesen Coyle" userId="8ad600f1-7d0c-435a-b289-43e13e5a9191" providerId="ADAL" clId="{3A507ECC-9100-5F46-981B-9B5610AA1DD4}" dt="2026-09-14T17:14:21.738" v="1" actId="14826"/>
          <ac:picMkLst>
            <pc:docMk/>
            <pc:sldMk cId="1274803907" sldId="269"/>
            <ac:picMk id="3" creationId="{8EB76D4B-3113-EB41-B10D-A378A0E5D48D}"/>
          </ac:picMkLst>
        </pc:picChg>
      </pc:sldChg>
      <pc:sldChg chg="modSp">
        <pc:chgData name="Cynthia Friesen Coyle" userId="8ad600f1-7d0c-435a-b289-43e13e5a9191" providerId="ADAL" clId="{3A507ECC-9100-5F46-981B-9B5610AA1DD4}" dt="2026-09-14T17:14:51.305" v="2" actId="14826"/>
        <pc:sldMkLst>
          <pc:docMk/>
          <pc:sldMk cId="1153869506" sldId="270"/>
        </pc:sldMkLst>
        <pc:picChg chg="mod">
          <ac:chgData name="Cynthia Friesen Coyle" userId="8ad600f1-7d0c-435a-b289-43e13e5a9191" providerId="ADAL" clId="{3A507ECC-9100-5F46-981B-9B5610AA1DD4}" dt="2026-09-14T17:14:51.305" v="2" actId="14826"/>
          <ac:picMkLst>
            <pc:docMk/>
            <pc:sldMk cId="1153869506" sldId="270"/>
            <ac:picMk id="3" creationId="{8EB76D4B-3113-EB41-B10D-A378A0E5D48D}"/>
          </ac:picMkLst>
        </pc:picChg>
      </pc:sldChg>
      <pc:sldChg chg="modSp">
        <pc:chgData name="Cynthia Friesen Coyle" userId="8ad600f1-7d0c-435a-b289-43e13e5a9191" providerId="ADAL" clId="{3A507ECC-9100-5F46-981B-9B5610AA1DD4}" dt="2026-09-14T17:15:05.004" v="3" actId="14826"/>
        <pc:sldMkLst>
          <pc:docMk/>
          <pc:sldMk cId="2944340979" sldId="271"/>
        </pc:sldMkLst>
        <pc:picChg chg="mod">
          <ac:chgData name="Cynthia Friesen Coyle" userId="8ad600f1-7d0c-435a-b289-43e13e5a9191" providerId="ADAL" clId="{3A507ECC-9100-5F46-981B-9B5610AA1DD4}" dt="2026-09-14T17:15:05.004" v="3" actId="14826"/>
          <ac:picMkLst>
            <pc:docMk/>
            <pc:sldMk cId="2944340979" sldId="271"/>
            <ac:picMk id="3" creationId="{8EB76D4B-3113-EB41-B10D-A378A0E5D48D}"/>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2ABA7C6F-193D-1F48-BDD8-1CE57512A8F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25450"/>
            <a:ext cx="831850" cy="57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058D1B9-79B2-A84B-B028-4EEA2104A267}"/>
              </a:ext>
            </a:extLst>
          </p:cNvPr>
          <p:cNvSpPr txBox="1"/>
          <p:nvPr userDrawn="1"/>
        </p:nvSpPr>
        <p:spPr>
          <a:xfrm>
            <a:off x="588666" y="3085328"/>
            <a:ext cx="738664" cy="2799004"/>
          </a:xfrm>
          <a:prstGeom prst="rect">
            <a:avLst/>
          </a:prstGeom>
          <a:noFill/>
        </p:spPr>
        <p:txBody>
          <a:bodyPr vert="vert270">
            <a:spAutoFit/>
          </a:bodyPr>
          <a:lstStyle/>
          <a:p>
            <a:pPr algn="r" eaLnBrk="1" fontAlgn="auto" hangingPunct="1">
              <a:spcBef>
                <a:spcPts val="0"/>
              </a:spcBef>
              <a:spcAft>
                <a:spcPts val="0"/>
              </a:spcAft>
              <a:defRPr/>
            </a:pPr>
            <a:r>
              <a:rPr lang="en-US" sz="3600" b="1" dirty="0">
                <a:solidFill>
                  <a:srgbClr val="00442A"/>
                </a:solidFill>
                <a:latin typeface="Arial"/>
                <a:cs typeface="Arial"/>
              </a:rPr>
              <a:t>Prayer Vine </a:t>
            </a:r>
            <a:endParaRPr lang="en-US" sz="3600" dirty="0">
              <a:solidFill>
                <a:srgbClr val="00442A"/>
              </a:solidFill>
              <a:latin typeface="+mn-lt"/>
            </a:endParaRPr>
          </a:p>
        </p:txBody>
      </p:sp>
      <p:pic>
        <p:nvPicPr>
          <p:cNvPr id="6" name="Picture 4">
            <a:extLst>
              <a:ext uri="{FF2B5EF4-FFF2-40B4-BE49-F238E27FC236}">
                <a16:creationId xmlns:a16="http://schemas.microsoft.com/office/drawing/2014/main" id="{3FF20226-4908-D547-9938-6D71224327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3138" y="5459413"/>
            <a:ext cx="5351462"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2DF8EA8-C54A-E045-9103-153638F25419}"/>
              </a:ext>
            </a:extLst>
          </p:cNvPr>
          <p:cNvSpPr>
            <a:spLocks noChangeArrowheads="1"/>
          </p:cNvSpPr>
          <p:nvPr userDrawn="1"/>
        </p:nvSpPr>
        <p:spPr bwMode="auto">
          <a:xfrm>
            <a:off x="1617663" y="377825"/>
            <a:ext cx="4572000" cy="1108075"/>
          </a:xfrm>
          <a:prstGeom prst="rect">
            <a:avLst/>
          </a:prstGeom>
          <a:noFill/>
          <a:ln>
            <a:noFill/>
          </a:ln>
        </p:spPr>
        <p:txBody>
          <a:bodyPr>
            <a:spAutoFit/>
          </a:bodyP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defTabSz="457200" fontAlgn="base">
              <a:spcBef>
                <a:spcPct val="0"/>
              </a:spcBef>
              <a:spcAft>
                <a:spcPct val="0"/>
              </a:spcAft>
              <a:defRPr>
                <a:solidFill>
                  <a:schemeClr val="tx1"/>
                </a:solidFill>
                <a:latin typeface="Cambria" panose="02040503050406030204" pitchFamily="18" charset="0"/>
              </a:defRPr>
            </a:lvl6pPr>
            <a:lvl7pPr marL="2971800" indent="-228600" defTabSz="457200" fontAlgn="base">
              <a:spcBef>
                <a:spcPct val="0"/>
              </a:spcBef>
              <a:spcAft>
                <a:spcPct val="0"/>
              </a:spcAft>
              <a:defRPr>
                <a:solidFill>
                  <a:schemeClr val="tx1"/>
                </a:solidFill>
                <a:latin typeface="Cambria" panose="02040503050406030204" pitchFamily="18" charset="0"/>
              </a:defRPr>
            </a:lvl7pPr>
            <a:lvl8pPr marL="3429000" indent="-228600" defTabSz="457200" fontAlgn="base">
              <a:spcBef>
                <a:spcPct val="0"/>
              </a:spcBef>
              <a:spcAft>
                <a:spcPct val="0"/>
              </a:spcAft>
              <a:defRPr>
                <a:solidFill>
                  <a:schemeClr val="tx1"/>
                </a:solidFill>
                <a:latin typeface="Cambria" panose="02040503050406030204" pitchFamily="18" charset="0"/>
              </a:defRPr>
            </a:lvl8pPr>
            <a:lvl9pPr marL="3886200" indent="-228600" defTabSz="457200" fontAlgn="base">
              <a:spcBef>
                <a:spcPct val="0"/>
              </a:spcBef>
              <a:spcAft>
                <a:spcPct val="0"/>
              </a:spcAft>
              <a:defRPr>
                <a:solidFill>
                  <a:schemeClr val="tx1"/>
                </a:solidFill>
                <a:latin typeface="Cambria" panose="02040503050406030204" pitchFamily="18" charset="0"/>
              </a:defRPr>
            </a:lvl9pPr>
          </a:lstStyle>
          <a:p>
            <a:pPr eaLnBrk="1" hangingPunct="1">
              <a:defRPr/>
            </a:pPr>
            <a:r>
              <a:rPr lang="en-US" altLang="en-US" b="1">
                <a:solidFill>
                  <a:schemeClr val="bg1"/>
                </a:solidFill>
                <a:latin typeface="Arial" panose="020B0604020202020204" pitchFamily="34" charset="0"/>
                <a:ea typeface="ＭＳ Ｐゴシック" panose="020B0600070205080204" pitchFamily="34" charset="-128"/>
              </a:rPr>
              <a:t>Mennonite Mission Network</a:t>
            </a:r>
            <a:br>
              <a:rPr lang="en-US" altLang="en-US" b="1">
                <a:latin typeface="Arial" panose="020B0604020202020204" pitchFamily="34" charset="0"/>
                <a:ea typeface="ＭＳ Ｐゴシック" panose="020B0600070205080204" pitchFamily="34" charset="-128"/>
              </a:rPr>
            </a:br>
            <a:r>
              <a:rPr lang="en-US" altLang="en-US" sz="4800" b="1">
                <a:solidFill>
                  <a:srgbClr val="00A261"/>
                </a:solidFill>
                <a:latin typeface="Arial" panose="020B0604020202020204" pitchFamily="34" charset="0"/>
                <a:ea typeface="ＭＳ Ｐゴシック" panose="020B0600070205080204" pitchFamily="34" charset="-128"/>
              </a:rPr>
              <a:t>Pray with us</a:t>
            </a:r>
            <a:endParaRPr lang="en-US" altLang="en-US"/>
          </a:p>
        </p:txBody>
      </p:sp>
      <p:sp>
        <p:nvSpPr>
          <p:cNvPr id="3" name="Subtitle 2"/>
          <p:cNvSpPr>
            <a:spLocks noGrp="1"/>
          </p:cNvSpPr>
          <p:nvPr>
            <p:ph type="subTitle" idx="1"/>
          </p:nvPr>
        </p:nvSpPr>
        <p:spPr>
          <a:xfrm>
            <a:off x="1719470" y="1789044"/>
            <a:ext cx="6947452" cy="3339548"/>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2577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4778454-8D3B-7345-9605-C94AC9911CE5}"/>
              </a:ext>
            </a:extLst>
          </p:cNvPr>
          <p:cNvSpPr>
            <a:spLocks noGrp="1"/>
          </p:cNvSpPr>
          <p:nvPr>
            <p:ph type="dt" sz="half" idx="10"/>
          </p:nvPr>
        </p:nvSpPr>
        <p:spPr/>
        <p:txBody>
          <a:bodyPr/>
          <a:lstStyle>
            <a:lvl1pPr>
              <a:defRPr/>
            </a:lvl1pPr>
          </a:lstStyle>
          <a:p>
            <a:pPr>
              <a:defRPr/>
            </a:pPr>
            <a:fld id="{AE714A81-2D66-4640-83B7-ECA7DD18140E}" type="datetimeFigureOut">
              <a:rPr lang="en-US"/>
              <a:pPr>
                <a:defRPr/>
              </a:pPr>
              <a:t>9/14/26</a:t>
            </a:fld>
            <a:endParaRPr lang="en-US"/>
          </a:p>
        </p:txBody>
      </p:sp>
      <p:sp>
        <p:nvSpPr>
          <p:cNvPr id="5" name="Footer Placeholder 4">
            <a:extLst>
              <a:ext uri="{FF2B5EF4-FFF2-40B4-BE49-F238E27FC236}">
                <a16:creationId xmlns:a16="http://schemas.microsoft.com/office/drawing/2014/main" id="{4C8DC196-BBAE-D644-A99A-DF82C42BE1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B2081F6-F1D7-8F4E-91C9-327EAB3BD8E6}"/>
              </a:ext>
            </a:extLst>
          </p:cNvPr>
          <p:cNvSpPr>
            <a:spLocks noGrp="1"/>
          </p:cNvSpPr>
          <p:nvPr>
            <p:ph type="sldNum" sz="quarter" idx="12"/>
          </p:nvPr>
        </p:nvSpPr>
        <p:spPr/>
        <p:txBody>
          <a:bodyPr/>
          <a:lstStyle>
            <a:lvl1pPr>
              <a:defRPr/>
            </a:lvl1pPr>
          </a:lstStyle>
          <a:p>
            <a:pPr>
              <a:defRPr/>
            </a:pPr>
            <a:fld id="{D2443280-3222-564F-A246-0D7A711649C4}" type="slidenum">
              <a:rPr lang="en-US" altLang="en-US"/>
              <a:pPr>
                <a:defRPr/>
              </a:pPr>
              <a:t>‹#›</a:t>
            </a:fld>
            <a:endParaRPr lang="en-US" altLang="en-US"/>
          </a:p>
        </p:txBody>
      </p:sp>
    </p:spTree>
    <p:extLst>
      <p:ext uri="{BB962C8B-B14F-4D97-AF65-F5344CB8AC3E}">
        <p14:creationId xmlns:p14="http://schemas.microsoft.com/office/powerpoint/2010/main" val="81439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311F8E-5161-554A-A46B-8BCF7A7F9521}"/>
              </a:ext>
            </a:extLst>
          </p:cNvPr>
          <p:cNvSpPr>
            <a:spLocks noGrp="1"/>
          </p:cNvSpPr>
          <p:nvPr>
            <p:ph type="dt" sz="half" idx="10"/>
          </p:nvPr>
        </p:nvSpPr>
        <p:spPr/>
        <p:txBody>
          <a:bodyPr/>
          <a:lstStyle>
            <a:lvl1pPr>
              <a:defRPr/>
            </a:lvl1pPr>
          </a:lstStyle>
          <a:p>
            <a:pPr>
              <a:defRPr/>
            </a:pPr>
            <a:fld id="{BE3694B9-2818-9A4B-8E7B-3B6A3AEE70E0}" type="datetimeFigureOut">
              <a:rPr lang="en-US"/>
              <a:pPr>
                <a:defRPr/>
              </a:pPr>
              <a:t>9/14/26</a:t>
            </a:fld>
            <a:endParaRPr lang="en-US"/>
          </a:p>
        </p:txBody>
      </p:sp>
      <p:sp>
        <p:nvSpPr>
          <p:cNvPr id="5" name="Footer Placeholder 4">
            <a:extLst>
              <a:ext uri="{FF2B5EF4-FFF2-40B4-BE49-F238E27FC236}">
                <a16:creationId xmlns:a16="http://schemas.microsoft.com/office/drawing/2014/main" id="{1AFCE9AB-6084-6841-A462-29E41694EB6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5178D3-74E0-8142-AE13-A22BDB86168F}"/>
              </a:ext>
            </a:extLst>
          </p:cNvPr>
          <p:cNvSpPr>
            <a:spLocks noGrp="1"/>
          </p:cNvSpPr>
          <p:nvPr>
            <p:ph type="sldNum" sz="quarter" idx="12"/>
          </p:nvPr>
        </p:nvSpPr>
        <p:spPr/>
        <p:txBody>
          <a:bodyPr/>
          <a:lstStyle>
            <a:lvl1pPr>
              <a:defRPr/>
            </a:lvl1pPr>
          </a:lstStyle>
          <a:p>
            <a:pPr>
              <a:defRPr/>
            </a:pPr>
            <a:fld id="{B5BFE615-F8DE-A947-8832-D86E0427F1EC}" type="slidenum">
              <a:rPr lang="en-US" altLang="en-US"/>
              <a:pPr>
                <a:defRPr/>
              </a:pPr>
              <a:t>‹#›</a:t>
            </a:fld>
            <a:endParaRPr lang="en-US" altLang="en-US"/>
          </a:p>
        </p:txBody>
      </p:sp>
    </p:spTree>
    <p:extLst>
      <p:ext uri="{BB962C8B-B14F-4D97-AF65-F5344CB8AC3E}">
        <p14:creationId xmlns:p14="http://schemas.microsoft.com/office/powerpoint/2010/main" val="3928168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F921BBE3-F5CC-114F-827F-A491DFB65FEE}"/>
              </a:ext>
            </a:extLst>
          </p:cNvPr>
          <p:cNvSpPr>
            <a:spLocks noGrp="1"/>
          </p:cNvSpPr>
          <p:nvPr>
            <p:ph type="dt" sz="half" idx="10"/>
          </p:nvPr>
        </p:nvSpPr>
        <p:spPr/>
        <p:txBody>
          <a:bodyPr/>
          <a:lstStyle>
            <a:lvl1pPr>
              <a:defRPr/>
            </a:lvl1pPr>
          </a:lstStyle>
          <a:p>
            <a:pPr>
              <a:defRPr/>
            </a:pPr>
            <a:fld id="{597F861D-5BFA-2246-B861-57C426A55B7E}" type="datetimeFigureOut">
              <a:rPr lang="en-US"/>
              <a:pPr>
                <a:defRPr/>
              </a:pPr>
              <a:t>9/14/26</a:t>
            </a:fld>
            <a:endParaRPr lang="en-US"/>
          </a:p>
        </p:txBody>
      </p:sp>
      <p:sp>
        <p:nvSpPr>
          <p:cNvPr id="6" name="Footer Placeholder 4">
            <a:extLst>
              <a:ext uri="{FF2B5EF4-FFF2-40B4-BE49-F238E27FC236}">
                <a16:creationId xmlns:a16="http://schemas.microsoft.com/office/drawing/2014/main" id="{83D58B6E-EB18-D14A-8BD3-832D4A206C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906109E-7812-B841-BDEA-683B571AF119}"/>
              </a:ext>
            </a:extLst>
          </p:cNvPr>
          <p:cNvSpPr>
            <a:spLocks noGrp="1"/>
          </p:cNvSpPr>
          <p:nvPr>
            <p:ph type="sldNum" sz="quarter" idx="12"/>
          </p:nvPr>
        </p:nvSpPr>
        <p:spPr/>
        <p:txBody>
          <a:bodyPr/>
          <a:lstStyle>
            <a:lvl1pPr>
              <a:defRPr/>
            </a:lvl1pPr>
          </a:lstStyle>
          <a:p>
            <a:pPr>
              <a:defRPr/>
            </a:pPr>
            <a:fld id="{0156C981-E5AA-5B45-8242-FD5466C3FB13}" type="slidenum">
              <a:rPr lang="en-US" altLang="en-US"/>
              <a:pPr>
                <a:defRPr/>
              </a:pPr>
              <a:t>‹#›</a:t>
            </a:fld>
            <a:endParaRPr lang="en-US" altLang="en-US"/>
          </a:p>
        </p:txBody>
      </p:sp>
    </p:spTree>
    <p:extLst>
      <p:ext uri="{BB962C8B-B14F-4D97-AF65-F5344CB8AC3E}">
        <p14:creationId xmlns:p14="http://schemas.microsoft.com/office/powerpoint/2010/main" val="4278771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06F97C3-3D9F-6D47-A08B-447DDEF8D5AB}"/>
              </a:ext>
            </a:extLst>
          </p:cNvPr>
          <p:cNvSpPr>
            <a:spLocks noGrp="1"/>
          </p:cNvSpPr>
          <p:nvPr>
            <p:ph type="dt" sz="half" idx="10"/>
          </p:nvPr>
        </p:nvSpPr>
        <p:spPr/>
        <p:txBody>
          <a:bodyPr/>
          <a:lstStyle>
            <a:lvl1pPr>
              <a:defRPr/>
            </a:lvl1pPr>
          </a:lstStyle>
          <a:p>
            <a:pPr>
              <a:defRPr/>
            </a:pPr>
            <a:fld id="{BD57449E-A7B4-6C41-A92B-8DC8587A018D}" type="datetimeFigureOut">
              <a:rPr lang="en-US"/>
              <a:pPr>
                <a:defRPr/>
              </a:pPr>
              <a:t>9/14/26</a:t>
            </a:fld>
            <a:endParaRPr lang="en-US"/>
          </a:p>
        </p:txBody>
      </p:sp>
      <p:sp>
        <p:nvSpPr>
          <p:cNvPr id="8" name="Footer Placeholder 4">
            <a:extLst>
              <a:ext uri="{FF2B5EF4-FFF2-40B4-BE49-F238E27FC236}">
                <a16:creationId xmlns:a16="http://schemas.microsoft.com/office/drawing/2014/main" id="{BF68BF59-C60A-B748-909B-1578F71D107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917404D-C2E1-A844-B4A3-899A2EF8AAEC}"/>
              </a:ext>
            </a:extLst>
          </p:cNvPr>
          <p:cNvSpPr>
            <a:spLocks noGrp="1"/>
          </p:cNvSpPr>
          <p:nvPr>
            <p:ph type="sldNum" sz="quarter" idx="12"/>
          </p:nvPr>
        </p:nvSpPr>
        <p:spPr/>
        <p:txBody>
          <a:bodyPr/>
          <a:lstStyle>
            <a:lvl1pPr>
              <a:defRPr/>
            </a:lvl1pPr>
          </a:lstStyle>
          <a:p>
            <a:pPr>
              <a:defRPr/>
            </a:pPr>
            <a:fld id="{BD5D365D-11A3-7644-9B3F-7A8ED0FB11D2}" type="slidenum">
              <a:rPr lang="en-US" altLang="en-US"/>
              <a:pPr>
                <a:defRPr/>
              </a:pPr>
              <a:t>‹#›</a:t>
            </a:fld>
            <a:endParaRPr lang="en-US" altLang="en-US"/>
          </a:p>
        </p:txBody>
      </p:sp>
    </p:spTree>
    <p:extLst>
      <p:ext uri="{BB962C8B-B14F-4D97-AF65-F5344CB8AC3E}">
        <p14:creationId xmlns:p14="http://schemas.microsoft.com/office/powerpoint/2010/main" val="236724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6A3DE3CE-0AB9-CF4F-BEE5-B51F896CB3A3}"/>
              </a:ext>
            </a:extLst>
          </p:cNvPr>
          <p:cNvSpPr>
            <a:spLocks noGrp="1"/>
          </p:cNvSpPr>
          <p:nvPr>
            <p:ph type="dt" sz="half" idx="10"/>
          </p:nvPr>
        </p:nvSpPr>
        <p:spPr/>
        <p:txBody>
          <a:bodyPr/>
          <a:lstStyle>
            <a:lvl1pPr>
              <a:defRPr/>
            </a:lvl1pPr>
          </a:lstStyle>
          <a:p>
            <a:pPr>
              <a:defRPr/>
            </a:pPr>
            <a:fld id="{EA855697-F1E0-594B-AE0C-E51527D448E4}" type="datetimeFigureOut">
              <a:rPr lang="en-US"/>
              <a:pPr>
                <a:defRPr/>
              </a:pPr>
              <a:t>9/14/26</a:t>
            </a:fld>
            <a:endParaRPr lang="en-US"/>
          </a:p>
        </p:txBody>
      </p:sp>
      <p:sp>
        <p:nvSpPr>
          <p:cNvPr id="4" name="Footer Placeholder 4">
            <a:extLst>
              <a:ext uri="{FF2B5EF4-FFF2-40B4-BE49-F238E27FC236}">
                <a16:creationId xmlns:a16="http://schemas.microsoft.com/office/drawing/2014/main" id="{A74F9569-A72C-894B-8251-2264DEE60CD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59BDCF1-AE75-3D4B-A10D-ECCFD08DF8C5}"/>
              </a:ext>
            </a:extLst>
          </p:cNvPr>
          <p:cNvSpPr>
            <a:spLocks noGrp="1"/>
          </p:cNvSpPr>
          <p:nvPr>
            <p:ph type="sldNum" sz="quarter" idx="12"/>
          </p:nvPr>
        </p:nvSpPr>
        <p:spPr/>
        <p:txBody>
          <a:bodyPr/>
          <a:lstStyle>
            <a:lvl1pPr>
              <a:defRPr/>
            </a:lvl1pPr>
          </a:lstStyle>
          <a:p>
            <a:pPr>
              <a:defRPr/>
            </a:pPr>
            <a:fld id="{B6FD9936-35D7-6742-A846-D24CE7765D20}" type="slidenum">
              <a:rPr lang="en-US" altLang="en-US"/>
              <a:pPr>
                <a:defRPr/>
              </a:pPr>
              <a:t>‹#›</a:t>
            </a:fld>
            <a:endParaRPr lang="en-US" altLang="en-US"/>
          </a:p>
        </p:txBody>
      </p:sp>
    </p:spTree>
    <p:extLst>
      <p:ext uri="{BB962C8B-B14F-4D97-AF65-F5344CB8AC3E}">
        <p14:creationId xmlns:p14="http://schemas.microsoft.com/office/powerpoint/2010/main" val="279454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8348115-E40A-6C41-90DC-9DD591635FEB}"/>
              </a:ext>
            </a:extLst>
          </p:cNvPr>
          <p:cNvSpPr>
            <a:spLocks noGrp="1"/>
          </p:cNvSpPr>
          <p:nvPr>
            <p:ph type="dt" sz="half" idx="10"/>
          </p:nvPr>
        </p:nvSpPr>
        <p:spPr/>
        <p:txBody>
          <a:bodyPr/>
          <a:lstStyle>
            <a:lvl1pPr>
              <a:defRPr/>
            </a:lvl1pPr>
          </a:lstStyle>
          <a:p>
            <a:pPr>
              <a:defRPr/>
            </a:pPr>
            <a:fld id="{64B204E4-E931-934B-8D4A-B6B5E3B60D59}" type="datetimeFigureOut">
              <a:rPr lang="en-US"/>
              <a:pPr>
                <a:defRPr/>
              </a:pPr>
              <a:t>9/14/26</a:t>
            </a:fld>
            <a:endParaRPr lang="en-US"/>
          </a:p>
        </p:txBody>
      </p:sp>
      <p:sp>
        <p:nvSpPr>
          <p:cNvPr id="3" name="Footer Placeholder 4">
            <a:extLst>
              <a:ext uri="{FF2B5EF4-FFF2-40B4-BE49-F238E27FC236}">
                <a16:creationId xmlns:a16="http://schemas.microsoft.com/office/drawing/2014/main" id="{21C988A0-86B5-8D4B-B731-AAA98CF532F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1C067AF-A285-F447-95A9-BAC747478F27}"/>
              </a:ext>
            </a:extLst>
          </p:cNvPr>
          <p:cNvSpPr>
            <a:spLocks noGrp="1"/>
          </p:cNvSpPr>
          <p:nvPr>
            <p:ph type="sldNum" sz="quarter" idx="12"/>
          </p:nvPr>
        </p:nvSpPr>
        <p:spPr/>
        <p:txBody>
          <a:bodyPr/>
          <a:lstStyle>
            <a:lvl1pPr>
              <a:defRPr/>
            </a:lvl1pPr>
          </a:lstStyle>
          <a:p>
            <a:pPr>
              <a:defRPr/>
            </a:pPr>
            <a:fld id="{EE446420-BED9-4B4A-B7C4-40687F9AAC04}" type="slidenum">
              <a:rPr lang="en-US" altLang="en-US"/>
              <a:pPr>
                <a:defRPr/>
              </a:pPr>
              <a:t>‹#›</a:t>
            </a:fld>
            <a:endParaRPr lang="en-US" altLang="en-US"/>
          </a:p>
        </p:txBody>
      </p:sp>
    </p:spTree>
    <p:extLst>
      <p:ext uri="{BB962C8B-B14F-4D97-AF65-F5344CB8AC3E}">
        <p14:creationId xmlns:p14="http://schemas.microsoft.com/office/powerpoint/2010/main" val="245981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A991296-5919-BE4E-87C4-4250CE5D4290}"/>
              </a:ext>
            </a:extLst>
          </p:cNvPr>
          <p:cNvSpPr>
            <a:spLocks noGrp="1"/>
          </p:cNvSpPr>
          <p:nvPr>
            <p:ph type="dt" sz="half" idx="10"/>
          </p:nvPr>
        </p:nvSpPr>
        <p:spPr/>
        <p:txBody>
          <a:bodyPr/>
          <a:lstStyle>
            <a:lvl1pPr>
              <a:defRPr/>
            </a:lvl1pPr>
          </a:lstStyle>
          <a:p>
            <a:pPr>
              <a:defRPr/>
            </a:pPr>
            <a:fld id="{CF7E32A6-86D6-424F-A789-4BC8AE5A8000}" type="datetimeFigureOut">
              <a:rPr lang="en-US"/>
              <a:pPr>
                <a:defRPr/>
              </a:pPr>
              <a:t>9/14/26</a:t>
            </a:fld>
            <a:endParaRPr lang="en-US"/>
          </a:p>
        </p:txBody>
      </p:sp>
      <p:sp>
        <p:nvSpPr>
          <p:cNvPr id="6" name="Footer Placeholder 4">
            <a:extLst>
              <a:ext uri="{FF2B5EF4-FFF2-40B4-BE49-F238E27FC236}">
                <a16:creationId xmlns:a16="http://schemas.microsoft.com/office/drawing/2014/main" id="{D392CB3D-5F76-DE4D-AB05-5E40BC552F0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F8C59B2-4407-5242-A6A9-EF2F09F3CB07}"/>
              </a:ext>
            </a:extLst>
          </p:cNvPr>
          <p:cNvSpPr>
            <a:spLocks noGrp="1"/>
          </p:cNvSpPr>
          <p:nvPr>
            <p:ph type="sldNum" sz="quarter" idx="12"/>
          </p:nvPr>
        </p:nvSpPr>
        <p:spPr/>
        <p:txBody>
          <a:bodyPr/>
          <a:lstStyle>
            <a:lvl1pPr>
              <a:defRPr/>
            </a:lvl1pPr>
          </a:lstStyle>
          <a:p>
            <a:pPr>
              <a:defRPr/>
            </a:pPr>
            <a:fld id="{E9B54EA0-EB50-6741-8407-828E157592B2}" type="slidenum">
              <a:rPr lang="en-US" altLang="en-US"/>
              <a:pPr>
                <a:defRPr/>
              </a:pPr>
              <a:t>‹#›</a:t>
            </a:fld>
            <a:endParaRPr lang="en-US" altLang="en-US"/>
          </a:p>
        </p:txBody>
      </p:sp>
    </p:spTree>
    <p:extLst>
      <p:ext uri="{BB962C8B-B14F-4D97-AF65-F5344CB8AC3E}">
        <p14:creationId xmlns:p14="http://schemas.microsoft.com/office/powerpoint/2010/main" val="2258114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52581E9-4396-5A47-86B6-15210340DF8C}"/>
              </a:ext>
            </a:extLst>
          </p:cNvPr>
          <p:cNvSpPr>
            <a:spLocks noGrp="1"/>
          </p:cNvSpPr>
          <p:nvPr>
            <p:ph type="dt" sz="half" idx="10"/>
          </p:nvPr>
        </p:nvSpPr>
        <p:spPr/>
        <p:txBody>
          <a:bodyPr/>
          <a:lstStyle>
            <a:lvl1pPr>
              <a:defRPr/>
            </a:lvl1pPr>
          </a:lstStyle>
          <a:p>
            <a:pPr>
              <a:defRPr/>
            </a:pPr>
            <a:fld id="{081C7805-8394-C542-B1D1-4301FC49E2A7}" type="datetimeFigureOut">
              <a:rPr lang="en-US"/>
              <a:pPr>
                <a:defRPr/>
              </a:pPr>
              <a:t>9/14/26</a:t>
            </a:fld>
            <a:endParaRPr lang="en-US"/>
          </a:p>
        </p:txBody>
      </p:sp>
      <p:sp>
        <p:nvSpPr>
          <p:cNvPr id="6" name="Footer Placeholder 4">
            <a:extLst>
              <a:ext uri="{FF2B5EF4-FFF2-40B4-BE49-F238E27FC236}">
                <a16:creationId xmlns:a16="http://schemas.microsoft.com/office/drawing/2014/main" id="{23B8B894-AE00-D348-A0C0-02EB2AE1DA2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2E660FF-D53F-0E40-B8C4-527FF72850C6}"/>
              </a:ext>
            </a:extLst>
          </p:cNvPr>
          <p:cNvSpPr>
            <a:spLocks noGrp="1"/>
          </p:cNvSpPr>
          <p:nvPr>
            <p:ph type="sldNum" sz="quarter" idx="12"/>
          </p:nvPr>
        </p:nvSpPr>
        <p:spPr/>
        <p:txBody>
          <a:bodyPr/>
          <a:lstStyle>
            <a:lvl1pPr>
              <a:defRPr/>
            </a:lvl1pPr>
          </a:lstStyle>
          <a:p>
            <a:pPr>
              <a:defRPr/>
            </a:pPr>
            <a:fld id="{910D4250-0296-DC4A-8CAE-FA8B6D3EC71E}" type="slidenum">
              <a:rPr lang="en-US" altLang="en-US"/>
              <a:pPr>
                <a:defRPr/>
              </a:pPr>
              <a:t>‹#›</a:t>
            </a:fld>
            <a:endParaRPr lang="en-US" altLang="en-US"/>
          </a:p>
        </p:txBody>
      </p:sp>
    </p:spTree>
    <p:extLst>
      <p:ext uri="{BB962C8B-B14F-4D97-AF65-F5344CB8AC3E}">
        <p14:creationId xmlns:p14="http://schemas.microsoft.com/office/powerpoint/2010/main" val="2318120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BB6117D-07B2-0E47-800E-15A0B17F66E0}"/>
              </a:ext>
            </a:extLst>
          </p:cNvPr>
          <p:cNvSpPr>
            <a:spLocks noGrp="1"/>
          </p:cNvSpPr>
          <p:nvPr>
            <p:ph type="dt" sz="half" idx="10"/>
          </p:nvPr>
        </p:nvSpPr>
        <p:spPr/>
        <p:txBody>
          <a:bodyPr/>
          <a:lstStyle>
            <a:lvl1pPr>
              <a:defRPr/>
            </a:lvl1pPr>
          </a:lstStyle>
          <a:p>
            <a:pPr>
              <a:defRPr/>
            </a:pPr>
            <a:fld id="{FDD65C16-4DAB-FC4B-96D6-BB3383421816}" type="datetimeFigureOut">
              <a:rPr lang="en-US"/>
              <a:pPr>
                <a:defRPr/>
              </a:pPr>
              <a:t>9/14/26</a:t>
            </a:fld>
            <a:endParaRPr lang="en-US"/>
          </a:p>
        </p:txBody>
      </p:sp>
      <p:sp>
        <p:nvSpPr>
          <p:cNvPr id="5" name="Footer Placeholder 4">
            <a:extLst>
              <a:ext uri="{FF2B5EF4-FFF2-40B4-BE49-F238E27FC236}">
                <a16:creationId xmlns:a16="http://schemas.microsoft.com/office/drawing/2014/main" id="{7925493E-B24E-C949-85AD-E27D4841C1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2108AE-0164-7647-86DD-04CED083B765}"/>
              </a:ext>
            </a:extLst>
          </p:cNvPr>
          <p:cNvSpPr>
            <a:spLocks noGrp="1"/>
          </p:cNvSpPr>
          <p:nvPr>
            <p:ph type="sldNum" sz="quarter" idx="12"/>
          </p:nvPr>
        </p:nvSpPr>
        <p:spPr/>
        <p:txBody>
          <a:bodyPr/>
          <a:lstStyle>
            <a:lvl1pPr>
              <a:defRPr/>
            </a:lvl1pPr>
          </a:lstStyle>
          <a:p>
            <a:pPr>
              <a:defRPr/>
            </a:pPr>
            <a:fld id="{0CCD9978-735F-9E4D-8564-A12FFCFD2CF3}" type="slidenum">
              <a:rPr lang="en-US" altLang="en-US"/>
              <a:pPr>
                <a:defRPr/>
              </a:pPr>
              <a:t>‹#›</a:t>
            </a:fld>
            <a:endParaRPr lang="en-US" altLang="en-US"/>
          </a:p>
        </p:txBody>
      </p:sp>
    </p:spTree>
    <p:extLst>
      <p:ext uri="{BB962C8B-B14F-4D97-AF65-F5344CB8AC3E}">
        <p14:creationId xmlns:p14="http://schemas.microsoft.com/office/powerpoint/2010/main" val="249897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2F489DA-0598-D14B-BAA5-0909DA7C1CDE}"/>
              </a:ext>
            </a:extLst>
          </p:cNvPr>
          <p:cNvSpPr>
            <a:spLocks noGrp="1"/>
          </p:cNvSpPr>
          <p:nvPr>
            <p:ph type="dt" sz="half" idx="10"/>
          </p:nvPr>
        </p:nvSpPr>
        <p:spPr/>
        <p:txBody>
          <a:bodyPr/>
          <a:lstStyle>
            <a:lvl1pPr>
              <a:defRPr/>
            </a:lvl1pPr>
          </a:lstStyle>
          <a:p>
            <a:pPr>
              <a:defRPr/>
            </a:pPr>
            <a:fld id="{1FADC951-36C0-484B-AEA9-EBBD3647A58B}" type="datetimeFigureOut">
              <a:rPr lang="en-US"/>
              <a:pPr>
                <a:defRPr/>
              </a:pPr>
              <a:t>9/14/26</a:t>
            </a:fld>
            <a:endParaRPr lang="en-US"/>
          </a:p>
        </p:txBody>
      </p:sp>
      <p:sp>
        <p:nvSpPr>
          <p:cNvPr id="5" name="Footer Placeholder 4">
            <a:extLst>
              <a:ext uri="{FF2B5EF4-FFF2-40B4-BE49-F238E27FC236}">
                <a16:creationId xmlns:a16="http://schemas.microsoft.com/office/drawing/2014/main" id="{A55A2E57-436B-3D4B-9EF6-5324D129740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F921587-38E0-9945-9B57-06F629BFE252}"/>
              </a:ext>
            </a:extLst>
          </p:cNvPr>
          <p:cNvSpPr>
            <a:spLocks noGrp="1"/>
          </p:cNvSpPr>
          <p:nvPr>
            <p:ph type="sldNum" sz="quarter" idx="12"/>
          </p:nvPr>
        </p:nvSpPr>
        <p:spPr/>
        <p:txBody>
          <a:bodyPr/>
          <a:lstStyle>
            <a:lvl1pPr>
              <a:defRPr/>
            </a:lvl1pPr>
          </a:lstStyle>
          <a:p>
            <a:pPr>
              <a:defRPr/>
            </a:pPr>
            <a:fld id="{482313DC-DC6F-DC49-A31A-7F8B24C7DB09}" type="slidenum">
              <a:rPr lang="en-US" altLang="en-US"/>
              <a:pPr>
                <a:defRPr/>
              </a:pPr>
              <a:t>‹#›</a:t>
            </a:fld>
            <a:endParaRPr lang="en-US" altLang="en-US"/>
          </a:p>
        </p:txBody>
      </p:sp>
    </p:spTree>
    <p:extLst>
      <p:ext uri="{BB962C8B-B14F-4D97-AF65-F5344CB8AC3E}">
        <p14:creationId xmlns:p14="http://schemas.microsoft.com/office/powerpoint/2010/main" val="272678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5BE8DDF-DFA6-2A49-A93B-67A3AF474BE2}"/>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1F4E42FF-9365-8345-99EC-74C9E46C6B3E}"/>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BF884B-7F8B-5141-988F-10721E957DB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467D79C-F8AC-6A4C-BD93-CC356B7F8BC8}" type="datetimeFigureOut">
              <a:rPr lang="en-US"/>
              <a:pPr>
                <a:defRPr/>
              </a:pPr>
              <a:t>9/14/26</a:t>
            </a:fld>
            <a:endParaRPr lang="en-US"/>
          </a:p>
        </p:txBody>
      </p:sp>
      <p:sp>
        <p:nvSpPr>
          <p:cNvPr id="5" name="Footer Placeholder 4">
            <a:extLst>
              <a:ext uri="{FF2B5EF4-FFF2-40B4-BE49-F238E27FC236}">
                <a16:creationId xmlns:a16="http://schemas.microsoft.com/office/drawing/2014/main" id="{A65F0B78-F213-5148-8F8C-D1F218B60A0C}"/>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5815B6C-B14B-6C41-B58A-2540A0CAAF0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D71F3A8-3A7C-8945-8668-E1DE6F16A36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79"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ubtitle 2">
            <a:extLst>
              <a:ext uri="{FF2B5EF4-FFF2-40B4-BE49-F238E27FC236}">
                <a16:creationId xmlns:a16="http://schemas.microsoft.com/office/drawing/2014/main" id="{279E7ED7-8A2A-164F-95D2-B9B70C4910F3}"/>
              </a:ext>
            </a:extLst>
          </p:cNvPr>
          <p:cNvSpPr>
            <a:spLocks noGrp="1" noChangeArrowheads="1"/>
          </p:cNvSpPr>
          <p:nvPr>
            <p:ph type="subTitle" idx="1"/>
          </p:nvPr>
        </p:nvSpPr>
        <p:spPr>
          <a:xfrm>
            <a:off x="1719263" y="1789113"/>
            <a:ext cx="7135812" cy="3340100"/>
          </a:xfrm>
        </p:spPr>
        <p:txBody>
          <a:bodyPr/>
          <a:lstStyle/>
          <a:p>
            <a:r>
              <a:rPr lang="en-US" dirty="0"/>
              <a:t>On August 26, Nepal experienced a severe flood that resulted in severe damage to buildings and infrastructure, as well as the deaths of several thousand people, many of whom are still missing or unidentified. Pray for the people of Nepal who have lost their homes and loved ones.</a:t>
            </a:r>
          </a:p>
        </p:txBody>
      </p:sp>
      <p:sp>
        <p:nvSpPr>
          <p:cNvPr id="13314" name="TextBox 7">
            <a:extLst>
              <a:ext uri="{FF2B5EF4-FFF2-40B4-BE49-F238E27FC236}">
                <a16:creationId xmlns:a16="http://schemas.microsoft.com/office/drawing/2014/main" id="{6F81166C-9E6F-DC4A-885D-5F677CFE2DD0}"/>
              </a:ext>
            </a:extLst>
          </p:cNvPr>
          <p:cNvSpPr txBox="1">
            <a:spLocks noChangeArrowheads="1"/>
          </p:cNvSpPr>
          <p:nvPr/>
        </p:nvSpPr>
        <p:spPr bwMode="auto">
          <a:xfrm>
            <a:off x="1708870" y="4055939"/>
            <a:ext cx="2411412"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eaLnBrk="1" hangingPunct="1">
              <a:lnSpc>
                <a:spcPct val="100000"/>
              </a:lnSpc>
              <a:spcBef>
                <a:spcPct val="0"/>
              </a:spcBef>
              <a:buFontTx/>
              <a:buNone/>
            </a:pPr>
            <a:r>
              <a:rPr lang="en-US" altLang="en-US" baseline="30000" dirty="0">
                <a:solidFill>
                  <a:srgbClr val="00A261"/>
                </a:solidFill>
                <a:latin typeface="Arial" panose="020B0604020202020204" pitchFamily="34" charset="0"/>
                <a:ea typeface="ＭＳ Ｐゴシック" panose="020B0600070205080204" pitchFamily="34" charset="-128"/>
                <a:cs typeface="Arial" panose="020B0604020202020204" pitchFamily="34" charset="0"/>
              </a:rPr>
              <a:t>October 4,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B76D4B-3113-EB41-B10D-A378A0E5D48D}"/>
              </a:ext>
            </a:extLst>
          </p:cNvPr>
          <p:cNvPicPr>
            <a:picLocks noChangeAspect="1" noChangeArrowheads="1"/>
          </p:cNvPicPr>
          <p:nvPr/>
        </p:nvPicPr>
        <p:blipFill>
          <a:blip r:embed="rId2"/>
          <a:srcRect/>
          <a:stretch/>
        </p:blipFill>
        <p:spPr bwMode="auto">
          <a:xfrm>
            <a:off x="1143000" y="1"/>
            <a:ext cx="6857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78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2">
            <a:extLst>
              <a:ext uri="{FF2B5EF4-FFF2-40B4-BE49-F238E27FC236}">
                <a16:creationId xmlns:a16="http://schemas.microsoft.com/office/drawing/2014/main" id="{194C829D-E744-2749-A7F1-3AFE02F6FC55}"/>
              </a:ext>
            </a:extLst>
          </p:cNvPr>
          <p:cNvSpPr>
            <a:spLocks noGrp="1" noChangeArrowheads="1"/>
          </p:cNvSpPr>
          <p:nvPr>
            <p:ph type="subTitle" idx="1"/>
          </p:nvPr>
        </p:nvSpPr>
        <p:spPr>
          <a:xfrm>
            <a:off x="1719263" y="1789113"/>
            <a:ext cx="6946900" cy="3340100"/>
          </a:xfrm>
        </p:spPr>
        <p:txBody>
          <a:bodyPr/>
          <a:lstStyle/>
          <a:p>
            <a:r>
              <a:rPr lang="en-US" dirty="0"/>
              <a:t>Praise God with Kate Widmer, who serves at La Prairie Church of Montbéliard, France, for a season of rest, as her life and ministry slowed down over the summer. Now that the school year has begun again, pray for stamina to keep up with the increased demands she encounters.</a:t>
            </a:r>
          </a:p>
        </p:txBody>
      </p:sp>
      <p:sp>
        <p:nvSpPr>
          <p:cNvPr id="15362" name="TextBox 7">
            <a:extLst>
              <a:ext uri="{FF2B5EF4-FFF2-40B4-BE49-F238E27FC236}">
                <a16:creationId xmlns:a16="http://schemas.microsoft.com/office/drawing/2014/main" id="{141B1ED1-9581-6E46-A1B5-3F5F9F8E415C}"/>
              </a:ext>
            </a:extLst>
          </p:cNvPr>
          <p:cNvSpPr txBox="1">
            <a:spLocks noChangeArrowheads="1"/>
          </p:cNvSpPr>
          <p:nvPr/>
        </p:nvSpPr>
        <p:spPr bwMode="auto">
          <a:xfrm>
            <a:off x="1719263" y="4003566"/>
            <a:ext cx="24114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eaLnBrk="1" hangingPunct="1">
              <a:lnSpc>
                <a:spcPct val="100000"/>
              </a:lnSpc>
              <a:spcBef>
                <a:spcPct val="0"/>
              </a:spcBef>
              <a:buFontTx/>
              <a:buNone/>
            </a:pPr>
            <a:r>
              <a:rPr lang="en-US" altLang="en-US" baseline="30000" dirty="0">
                <a:solidFill>
                  <a:srgbClr val="00A261"/>
                </a:solidFill>
                <a:latin typeface="Arial" panose="020B0604020202020204" pitchFamily="34" charset="0"/>
                <a:ea typeface="ＭＳ Ｐゴシック" panose="020B0600070205080204" pitchFamily="34" charset="-128"/>
                <a:cs typeface="Arial" panose="020B0604020202020204" pitchFamily="34" charset="0"/>
              </a:rPr>
              <a:t>October 11,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B76D4B-3113-EB41-B10D-A378A0E5D48D}"/>
              </a:ext>
            </a:extLst>
          </p:cNvPr>
          <p:cNvPicPr>
            <a:picLocks noChangeAspect="1" noChangeArrowheads="1"/>
          </p:cNvPicPr>
          <p:nvPr/>
        </p:nvPicPr>
        <p:blipFill>
          <a:blip r:embed="rId2"/>
          <a:srcRect/>
          <a:stretch/>
        </p:blipFill>
        <p:spPr bwMode="auto">
          <a:xfrm>
            <a:off x="1143308" y="0"/>
            <a:ext cx="6857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803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ubtitle 2">
            <a:extLst>
              <a:ext uri="{FF2B5EF4-FFF2-40B4-BE49-F238E27FC236}">
                <a16:creationId xmlns:a16="http://schemas.microsoft.com/office/drawing/2014/main" id="{96A5496D-2A77-8847-A42A-DB0C2A9000D1}"/>
              </a:ext>
            </a:extLst>
          </p:cNvPr>
          <p:cNvSpPr>
            <a:spLocks noGrp="1" noChangeArrowheads="1"/>
          </p:cNvSpPr>
          <p:nvPr>
            <p:ph type="subTitle" idx="1"/>
          </p:nvPr>
        </p:nvSpPr>
        <p:spPr>
          <a:xfrm>
            <a:off x="1719263" y="1789113"/>
            <a:ext cx="6946900" cy="3340100"/>
          </a:xfrm>
        </p:spPr>
        <p:txBody>
          <a:bodyPr/>
          <a:lstStyle/>
          <a:p>
            <a:r>
              <a:rPr lang="en-US" dirty="0"/>
              <a:t>Joanne Speigel invited a group of her friends to join her on a Civil Rights Just Peace Pilgrimage, and they accepted. This week, the group will travel to the U.S. South with Mission Network to learn more about the Civil Rights Movement, racism and the ongoing work of racial justice. Pray for them as they learn together and come face to face with the difficult and heartbreaking realities of civil rights in the U.S.</a:t>
            </a:r>
          </a:p>
        </p:txBody>
      </p:sp>
      <p:sp>
        <p:nvSpPr>
          <p:cNvPr id="17410" name="TextBox 7">
            <a:extLst>
              <a:ext uri="{FF2B5EF4-FFF2-40B4-BE49-F238E27FC236}">
                <a16:creationId xmlns:a16="http://schemas.microsoft.com/office/drawing/2014/main" id="{5B4C7CF8-1D46-F243-86BA-A7D4220AAFEB}"/>
              </a:ext>
            </a:extLst>
          </p:cNvPr>
          <p:cNvSpPr txBox="1">
            <a:spLocks noChangeArrowheads="1"/>
          </p:cNvSpPr>
          <p:nvPr/>
        </p:nvSpPr>
        <p:spPr bwMode="auto">
          <a:xfrm>
            <a:off x="1719263" y="5042979"/>
            <a:ext cx="241141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eaLnBrk="1" hangingPunct="1">
              <a:lnSpc>
                <a:spcPct val="100000"/>
              </a:lnSpc>
              <a:spcBef>
                <a:spcPct val="0"/>
              </a:spcBef>
              <a:buFontTx/>
              <a:buNone/>
            </a:pPr>
            <a:r>
              <a:rPr lang="en-US" altLang="en-US" baseline="30000" dirty="0">
                <a:solidFill>
                  <a:srgbClr val="00A261"/>
                </a:solidFill>
                <a:latin typeface="Arial" panose="020B0604020202020204" pitchFamily="34" charset="0"/>
                <a:ea typeface="ＭＳ Ｐゴシック" panose="020B0600070205080204" pitchFamily="34" charset="-128"/>
                <a:cs typeface="Arial" panose="020B0604020202020204" pitchFamily="34" charset="0"/>
              </a:rPr>
              <a:t>October 18,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B76D4B-3113-EB41-B10D-A378A0E5D48D}"/>
              </a:ext>
            </a:extLst>
          </p:cNvPr>
          <p:cNvPicPr>
            <a:picLocks noChangeAspect="1" noChangeArrowheads="1"/>
          </p:cNvPicPr>
          <p:nvPr/>
        </p:nvPicPr>
        <p:blipFill>
          <a:blip r:embed="rId2"/>
          <a:srcRect/>
          <a:stretch/>
        </p:blipFill>
        <p:spPr bwMode="auto">
          <a:xfrm>
            <a:off x="1143308" y="0"/>
            <a:ext cx="6857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869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ubtitle 2">
            <a:extLst>
              <a:ext uri="{FF2B5EF4-FFF2-40B4-BE49-F238E27FC236}">
                <a16:creationId xmlns:a16="http://schemas.microsoft.com/office/drawing/2014/main" id="{B783A5D6-0315-194E-8203-7CA7FD45DF79}"/>
              </a:ext>
            </a:extLst>
          </p:cNvPr>
          <p:cNvSpPr>
            <a:spLocks noGrp="1" noChangeArrowheads="1"/>
          </p:cNvSpPr>
          <p:nvPr>
            <p:ph type="subTitle" idx="1"/>
          </p:nvPr>
        </p:nvSpPr>
        <p:spPr>
          <a:xfrm>
            <a:off x="1719263" y="1789113"/>
            <a:ext cx="6946900" cy="3340100"/>
          </a:xfrm>
        </p:spPr>
        <p:txBody>
          <a:bodyPr/>
          <a:lstStyle/>
          <a:p>
            <a:r>
              <a:rPr lang="en-US" dirty="0"/>
              <a:t>As Halloween approaches and children across the U.S. go trick-or-treating, while adults and teenagers attend Halloween parties, pray for the safety and good decision-making for all participating.</a:t>
            </a:r>
          </a:p>
        </p:txBody>
      </p:sp>
      <p:sp>
        <p:nvSpPr>
          <p:cNvPr id="19458" name="TextBox 7">
            <a:extLst>
              <a:ext uri="{FF2B5EF4-FFF2-40B4-BE49-F238E27FC236}">
                <a16:creationId xmlns:a16="http://schemas.microsoft.com/office/drawing/2014/main" id="{B228FFE2-194E-7947-98E2-127618AE3E5B}"/>
              </a:ext>
            </a:extLst>
          </p:cNvPr>
          <p:cNvSpPr txBox="1">
            <a:spLocks noChangeArrowheads="1"/>
          </p:cNvSpPr>
          <p:nvPr/>
        </p:nvSpPr>
        <p:spPr bwMode="auto">
          <a:xfrm>
            <a:off x="1719263" y="3731337"/>
            <a:ext cx="241141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eaLnBrk="1" hangingPunct="1">
              <a:lnSpc>
                <a:spcPct val="100000"/>
              </a:lnSpc>
              <a:spcBef>
                <a:spcPct val="0"/>
              </a:spcBef>
              <a:buFontTx/>
              <a:buNone/>
            </a:pPr>
            <a:r>
              <a:rPr lang="en-US" altLang="en-US" baseline="30000" dirty="0">
                <a:solidFill>
                  <a:srgbClr val="00A261"/>
                </a:solidFill>
                <a:latin typeface="Arial" panose="020B0604020202020204" pitchFamily="34" charset="0"/>
                <a:ea typeface="ＭＳ Ｐゴシック" panose="020B0600070205080204" pitchFamily="34" charset="-128"/>
                <a:cs typeface="Arial" panose="020B0604020202020204" pitchFamily="34" charset="0"/>
              </a:rPr>
              <a:t>October 25,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B76D4B-3113-EB41-B10D-A378A0E5D48D}"/>
              </a:ext>
            </a:extLst>
          </p:cNvPr>
          <p:cNvPicPr>
            <a:picLocks noChangeAspect="1" noChangeArrowheads="1"/>
          </p:cNvPicPr>
          <p:nvPr/>
        </p:nvPicPr>
        <p:blipFill>
          <a:blip r:embed="rId2"/>
          <a:srcRect/>
          <a:stretch/>
        </p:blipFill>
        <p:spPr bwMode="auto">
          <a:xfrm>
            <a:off x="1143308" y="0"/>
            <a:ext cx="6857999"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3409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4102</TotalTime>
  <Words>243</Words>
  <Application>Microsoft Macintosh PowerPoint</Application>
  <PresentationFormat>On-screen Show (4:3)</PresentationFormat>
  <Paragraphs>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Cynthia Friesen Coyle</cp:lastModifiedBy>
  <cp:revision>78</cp:revision>
  <dcterms:created xsi:type="dcterms:W3CDTF">2019-10-21T13:37:06Z</dcterms:created>
  <dcterms:modified xsi:type="dcterms:W3CDTF">2026-09-14T17:15:10Z</dcterms:modified>
</cp:coreProperties>
</file>