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69" r:id="rId3"/>
    <p:sldId id="259" r:id="rId4"/>
    <p:sldId id="268" r:id="rId5"/>
    <p:sldId id="261" r:id="rId6"/>
    <p:sldId id="270" r:id="rId7"/>
    <p:sldId id="263" r:id="rId8"/>
    <p:sldId id="271" r:id="rId9"/>
    <p:sldId id="272" r:id="rId10"/>
    <p:sldId id="273" r:id="rId11"/>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mbria" panose="02040503050406030204" pitchFamily="18" charset="0"/>
        <a:ea typeface="+mn-ea"/>
        <a:cs typeface="+mn-cs"/>
      </a:defRPr>
    </a:lvl1pPr>
    <a:lvl2pPr marL="457200" algn="l" defTabSz="457200" rtl="0" eaLnBrk="0" fontAlgn="base" hangingPunct="0">
      <a:spcBef>
        <a:spcPct val="0"/>
      </a:spcBef>
      <a:spcAft>
        <a:spcPct val="0"/>
      </a:spcAft>
      <a:defRPr kern="1200">
        <a:solidFill>
          <a:schemeClr val="tx1"/>
        </a:solidFill>
        <a:latin typeface="Cambria" panose="02040503050406030204" pitchFamily="18" charset="0"/>
        <a:ea typeface="+mn-ea"/>
        <a:cs typeface="+mn-cs"/>
      </a:defRPr>
    </a:lvl2pPr>
    <a:lvl3pPr marL="914400" algn="l" defTabSz="457200" rtl="0" eaLnBrk="0" fontAlgn="base" hangingPunct="0">
      <a:spcBef>
        <a:spcPct val="0"/>
      </a:spcBef>
      <a:spcAft>
        <a:spcPct val="0"/>
      </a:spcAft>
      <a:defRPr kern="1200">
        <a:solidFill>
          <a:schemeClr val="tx1"/>
        </a:solidFill>
        <a:latin typeface="Cambria" panose="02040503050406030204" pitchFamily="18" charset="0"/>
        <a:ea typeface="+mn-ea"/>
        <a:cs typeface="+mn-cs"/>
      </a:defRPr>
    </a:lvl3pPr>
    <a:lvl4pPr marL="1371600" algn="l" defTabSz="457200" rtl="0" eaLnBrk="0" fontAlgn="base" hangingPunct="0">
      <a:spcBef>
        <a:spcPct val="0"/>
      </a:spcBef>
      <a:spcAft>
        <a:spcPct val="0"/>
      </a:spcAft>
      <a:defRPr kern="1200">
        <a:solidFill>
          <a:schemeClr val="tx1"/>
        </a:solidFill>
        <a:latin typeface="Cambria" panose="02040503050406030204" pitchFamily="18" charset="0"/>
        <a:ea typeface="+mn-ea"/>
        <a:cs typeface="+mn-cs"/>
      </a:defRPr>
    </a:lvl4pPr>
    <a:lvl5pPr marL="1828800" algn="l" defTabSz="457200" rtl="0" eaLnBrk="0" fontAlgn="base" hangingPunct="0">
      <a:spcBef>
        <a:spcPct val="0"/>
      </a:spcBef>
      <a:spcAft>
        <a:spcPct val="0"/>
      </a:spcAft>
      <a:defRPr kern="1200">
        <a:solidFill>
          <a:schemeClr val="tx1"/>
        </a:solidFill>
        <a:latin typeface="Cambria" panose="02040503050406030204" pitchFamily="18" charset="0"/>
        <a:ea typeface="+mn-ea"/>
        <a:cs typeface="+mn-cs"/>
      </a:defRPr>
    </a:lvl5pPr>
    <a:lvl6pPr marL="2286000" algn="l" defTabSz="914400" rtl="0" eaLnBrk="1" latinLnBrk="0" hangingPunct="1">
      <a:defRPr kern="1200">
        <a:solidFill>
          <a:schemeClr val="tx1"/>
        </a:solidFill>
        <a:latin typeface="Cambria" panose="02040503050406030204" pitchFamily="18" charset="0"/>
        <a:ea typeface="+mn-ea"/>
        <a:cs typeface="+mn-cs"/>
      </a:defRPr>
    </a:lvl6pPr>
    <a:lvl7pPr marL="2743200" algn="l" defTabSz="914400" rtl="0" eaLnBrk="1" latinLnBrk="0" hangingPunct="1">
      <a:defRPr kern="1200">
        <a:solidFill>
          <a:schemeClr val="tx1"/>
        </a:solidFill>
        <a:latin typeface="Cambria" panose="02040503050406030204" pitchFamily="18" charset="0"/>
        <a:ea typeface="+mn-ea"/>
        <a:cs typeface="+mn-cs"/>
      </a:defRPr>
    </a:lvl7pPr>
    <a:lvl8pPr marL="3200400" algn="l" defTabSz="914400" rtl="0" eaLnBrk="1" latinLnBrk="0" hangingPunct="1">
      <a:defRPr kern="1200">
        <a:solidFill>
          <a:schemeClr val="tx1"/>
        </a:solidFill>
        <a:latin typeface="Cambria" panose="02040503050406030204" pitchFamily="18" charset="0"/>
        <a:ea typeface="+mn-ea"/>
        <a:cs typeface="+mn-cs"/>
      </a:defRPr>
    </a:lvl8pPr>
    <a:lvl9pPr marL="3657600" algn="l" defTabSz="914400" rtl="0" eaLnBrk="1" latinLnBrk="0" hangingPunct="1">
      <a:defRPr kern="1200">
        <a:solidFill>
          <a:schemeClr val="tx1"/>
        </a:solidFill>
        <a:latin typeface="Cambria" panose="02040503050406030204" pitchFamily="18"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6BADA9-48C9-6C43-8F9E-28F8CA6FF728}" v="5" dt="2026-10-15T14:40:36.0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6196"/>
  </p:normalViewPr>
  <p:slideViewPr>
    <p:cSldViewPr snapToGrid="0" snapToObjects="1">
      <p:cViewPr varScale="1">
        <p:scale>
          <a:sx n="121" d="100"/>
          <a:sy n="121" d="100"/>
        </p:scale>
        <p:origin x="190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ynthia Friesen Coyle" userId="8ad600f1-7d0c-435a-b289-43e13e5a9191" providerId="ADAL" clId="{3A507ECC-9100-5F46-981B-9B5610AA1DD4}"/>
    <pc:docChg chg="addSld modSld sldOrd">
      <pc:chgData name="Cynthia Friesen Coyle" userId="8ad600f1-7d0c-435a-b289-43e13e5a9191" providerId="ADAL" clId="{3A507ECC-9100-5F46-981B-9B5610AA1DD4}" dt="2026-10-15T14:40:36.077" v="7" actId="14826"/>
      <pc:docMkLst>
        <pc:docMk/>
      </pc:docMkLst>
      <pc:sldChg chg="modSp ord">
        <pc:chgData name="Cynthia Friesen Coyle" userId="8ad600f1-7d0c-435a-b289-43e13e5a9191" providerId="ADAL" clId="{3A507ECC-9100-5F46-981B-9B5610AA1DD4}" dt="2026-10-15T14:39:17.189" v="1" actId="20578"/>
        <pc:sldMkLst>
          <pc:docMk/>
          <pc:sldMk cId="3395782032" sldId="268"/>
        </pc:sldMkLst>
        <pc:picChg chg="mod">
          <ac:chgData name="Cynthia Friesen Coyle" userId="8ad600f1-7d0c-435a-b289-43e13e5a9191" providerId="ADAL" clId="{3A507ECC-9100-5F46-981B-9B5610AA1DD4}" dt="2026-10-15T14:38:37.220" v="0" actId="14826"/>
          <ac:picMkLst>
            <pc:docMk/>
            <pc:sldMk cId="3395782032" sldId="268"/>
            <ac:picMk id="3" creationId="{8EB76D4B-3113-EB41-B10D-A378A0E5D48D}"/>
          </ac:picMkLst>
        </pc:picChg>
      </pc:sldChg>
      <pc:sldChg chg="modSp ord">
        <pc:chgData name="Cynthia Friesen Coyle" userId="8ad600f1-7d0c-435a-b289-43e13e5a9191" providerId="ADAL" clId="{3A507ECC-9100-5F46-981B-9B5610AA1DD4}" dt="2026-10-15T14:39:30.633" v="3" actId="14826"/>
        <pc:sldMkLst>
          <pc:docMk/>
          <pc:sldMk cId="1274803907" sldId="269"/>
        </pc:sldMkLst>
        <pc:picChg chg="mod">
          <ac:chgData name="Cynthia Friesen Coyle" userId="8ad600f1-7d0c-435a-b289-43e13e5a9191" providerId="ADAL" clId="{3A507ECC-9100-5F46-981B-9B5610AA1DD4}" dt="2026-10-15T14:39:30.633" v="3" actId="14826"/>
          <ac:picMkLst>
            <pc:docMk/>
            <pc:sldMk cId="1274803907" sldId="269"/>
            <ac:picMk id="3" creationId="{8EB76D4B-3113-EB41-B10D-A378A0E5D48D}"/>
          </ac:picMkLst>
        </pc:picChg>
      </pc:sldChg>
      <pc:sldChg chg="modSp">
        <pc:chgData name="Cynthia Friesen Coyle" userId="8ad600f1-7d0c-435a-b289-43e13e5a9191" providerId="ADAL" clId="{3A507ECC-9100-5F46-981B-9B5610AA1DD4}" dt="2026-10-15T14:40:06.928" v="4" actId="14826"/>
        <pc:sldMkLst>
          <pc:docMk/>
          <pc:sldMk cId="1153869506" sldId="270"/>
        </pc:sldMkLst>
        <pc:picChg chg="mod">
          <ac:chgData name="Cynthia Friesen Coyle" userId="8ad600f1-7d0c-435a-b289-43e13e5a9191" providerId="ADAL" clId="{3A507ECC-9100-5F46-981B-9B5610AA1DD4}" dt="2026-10-15T14:40:06.928" v="4" actId="14826"/>
          <ac:picMkLst>
            <pc:docMk/>
            <pc:sldMk cId="1153869506" sldId="270"/>
            <ac:picMk id="3" creationId="{8EB76D4B-3113-EB41-B10D-A378A0E5D48D}"/>
          </ac:picMkLst>
        </pc:picChg>
      </pc:sldChg>
      <pc:sldChg chg="modSp">
        <pc:chgData name="Cynthia Friesen Coyle" userId="8ad600f1-7d0c-435a-b289-43e13e5a9191" providerId="ADAL" clId="{3A507ECC-9100-5F46-981B-9B5610AA1DD4}" dt="2026-10-15T14:40:17.424" v="5" actId="14826"/>
        <pc:sldMkLst>
          <pc:docMk/>
          <pc:sldMk cId="2944340979" sldId="271"/>
        </pc:sldMkLst>
        <pc:picChg chg="mod">
          <ac:chgData name="Cynthia Friesen Coyle" userId="8ad600f1-7d0c-435a-b289-43e13e5a9191" providerId="ADAL" clId="{3A507ECC-9100-5F46-981B-9B5610AA1DD4}" dt="2026-10-15T14:40:17.424" v="5" actId="14826"/>
          <ac:picMkLst>
            <pc:docMk/>
            <pc:sldMk cId="2944340979" sldId="271"/>
            <ac:picMk id="3" creationId="{8EB76D4B-3113-EB41-B10D-A378A0E5D48D}"/>
          </ac:picMkLst>
        </pc:picChg>
      </pc:sldChg>
      <pc:sldChg chg="add">
        <pc:chgData name="Cynthia Friesen Coyle" userId="8ad600f1-7d0c-435a-b289-43e13e5a9191" providerId="ADAL" clId="{3A507ECC-9100-5F46-981B-9B5610AA1DD4}" dt="2026-10-15T14:40:26.277" v="6" actId="2890"/>
        <pc:sldMkLst>
          <pc:docMk/>
          <pc:sldMk cId="2677506432" sldId="272"/>
        </pc:sldMkLst>
      </pc:sldChg>
      <pc:sldChg chg="modSp add replId">
        <pc:chgData name="Cynthia Friesen Coyle" userId="8ad600f1-7d0c-435a-b289-43e13e5a9191" providerId="ADAL" clId="{3A507ECC-9100-5F46-981B-9B5610AA1DD4}" dt="2026-10-15T14:40:36.077" v="7" actId="14826"/>
        <pc:sldMkLst>
          <pc:docMk/>
          <pc:sldMk cId="3561112237" sldId="273"/>
        </pc:sldMkLst>
        <pc:picChg chg="mod">
          <ac:chgData name="Cynthia Friesen Coyle" userId="8ad600f1-7d0c-435a-b289-43e13e5a9191" providerId="ADAL" clId="{3A507ECC-9100-5F46-981B-9B5610AA1DD4}" dt="2026-10-15T14:40:36.077" v="7" actId="14826"/>
          <ac:picMkLst>
            <pc:docMk/>
            <pc:sldMk cId="3561112237" sldId="273"/>
            <ac:picMk id="3" creationId="{82690BDD-4639-8C46-1E6C-A6DF664C6060}"/>
          </ac:picMkLst>
        </pc:pic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2ABA7C6F-193D-1F48-BDD8-1CE57512A8F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425450"/>
            <a:ext cx="831850" cy="573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0058D1B9-79B2-A84B-B028-4EEA2104A267}"/>
              </a:ext>
            </a:extLst>
          </p:cNvPr>
          <p:cNvSpPr txBox="1"/>
          <p:nvPr userDrawn="1"/>
        </p:nvSpPr>
        <p:spPr>
          <a:xfrm>
            <a:off x="588666" y="3085328"/>
            <a:ext cx="738664" cy="2799004"/>
          </a:xfrm>
          <a:prstGeom prst="rect">
            <a:avLst/>
          </a:prstGeom>
          <a:noFill/>
        </p:spPr>
        <p:txBody>
          <a:bodyPr vert="vert270">
            <a:spAutoFit/>
          </a:bodyPr>
          <a:lstStyle/>
          <a:p>
            <a:pPr algn="r" eaLnBrk="1" fontAlgn="auto" hangingPunct="1">
              <a:spcBef>
                <a:spcPts val="0"/>
              </a:spcBef>
              <a:spcAft>
                <a:spcPts val="0"/>
              </a:spcAft>
              <a:defRPr/>
            </a:pPr>
            <a:r>
              <a:rPr lang="en-US" sz="3600" b="1" dirty="0">
                <a:solidFill>
                  <a:srgbClr val="00442A"/>
                </a:solidFill>
                <a:latin typeface="Arial"/>
                <a:cs typeface="Arial"/>
              </a:rPr>
              <a:t>Prayer Vine </a:t>
            </a:r>
            <a:endParaRPr lang="en-US" sz="3600" dirty="0">
              <a:solidFill>
                <a:srgbClr val="00442A"/>
              </a:solidFill>
              <a:latin typeface="+mn-lt"/>
            </a:endParaRPr>
          </a:p>
        </p:txBody>
      </p:sp>
      <p:pic>
        <p:nvPicPr>
          <p:cNvPr id="6" name="Picture 4">
            <a:extLst>
              <a:ext uri="{FF2B5EF4-FFF2-40B4-BE49-F238E27FC236}">
                <a16:creationId xmlns:a16="http://schemas.microsoft.com/office/drawing/2014/main" id="{3FF20226-4908-D547-9938-6D71224327C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513138" y="5459413"/>
            <a:ext cx="5351462"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A2DF8EA8-C54A-E045-9103-153638F25419}"/>
              </a:ext>
            </a:extLst>
          </p:cNvPr>
          <p:cNvSpPr>
            <a:spLocks noChangeArrowheads="1"/>
          </p:cNvSpPr>
          <p:nvPr userDrawn="1"/>
        </p:nvSpPr>
        <p:spPr bwMode="auto">
          <a:xfrm>
            <a:off x="1617663" y="377825"/>
            <a:ext cx="4572000" cy="1108075"/>
          </a:xfrm>
          <a:prstGeom prst="rect">
            <a:avLst/>
          </a:prstGeom>
          <a:noFill/>
          <a:ln>
            <a:noFill/>
          </a:ln>
        </p:spPr>
        <p:txBody>
          <a:bodyPr>
            <a:spAutoFit/>
          </a:bodyPr>
          <a:lstStyle>
            <a:lvl1pPr>
              <a:defRPr>
                <a:solidFill>
                  <a:schemeClr val="tx1"/>
                </a:solidFill>
                <a:latin typeface="Cambria" panose="02040503050406030204" pitchFamily="18" charset="0"/>
              </a:defRPr>
            </a:lvl1pPr>
            <a:lvl2pPr marL="742950" indent="-285750">
              <a:defRPr>
                <a:solidFill>
                  <a:schemeClr val="tx1"/>
                </a:solidFill>
                <a:latin typeface="Cambria" panose="02040503050406030204" pitchFamily="18" charset="0"/>
              </a:defRPr>
            </a:lvl2pPr>
            <a:lvl3pPr marL="1143000" indent="-228600">
              <a:defRPr>
                <a:solidFill>
                  <a:schemeClr val="tx1"/>
                </a:solidFill>
                <a:latin typeface="Cambria" panose="02040503050406030204" pitchFamily="18" charset="0"/>
              </a:defRPr>
            </a:lvl3pPr>
            <a:lvl4pPr marL="1600200" indent="-228600">
              <a:defRPr>
                <a:solidFill>
                  <a:schemeClr val="tx1"/>
                </a:solidFill>
                <a:latin typeface="Cambria" panose="02040503050406030204" pitchFamily="18" charset="0"/>
              </a:defRPr>
            </a:lvl4pPr>
            <a:lvl5pPr marL="2057400" indent="-228600">
              <a:defRPr>
                <a:solidFill>
                  <a:schemeClr val="tx1"/>
                </a:solidFill>
                <a:latin typeface="Cambria" panose="02040503050406030204" pitchFamily="18" charset="0"/>
              </a:defRPr>
            </a:lvl5pPr>
            <a:lvl6pPr marL="2514600" indent="-228600" defTabSz="457200" fontAlgn="base">
              <a:spcBef>
                <a:spcPct val="0"/>
              </a:spcBef>
              <a:spcAft>
                <a:spcPct val="0"/>
              </a:spcAft>
              <a:defRPr>
                <a:solidFill>
                  <a:schemeClr val="tx1"/>
                </a:solidFill>
                <a:latin typeface="Cambria" panose="02040503050406030204" pitchFamily="18" charset="0"/>
              </a:defRPr>
            </a:lvl6pPr>
            <a:lvl7pPr marL="2971800" indent="-228600" defTabSz="457200" fontAlgn="base">
              <a:spcBef>
                <a:spcPct val="0"/>
              </a:spcBef>
              <a:spcAft>
                <a:spcPct val="0"/>
              </a:spcAft>
              <a:defRPr>
                <a:solidFill>
                  <a:schemeClr val="tx1"/>
                </a:solidFill>
                <a:latin typeface="Cambria" panose="02040503050406030204" pitchFamily="18" charset="0"/>
              </a:defRPr>
            </a:lvl7pPr>
            <a:lvl8pPr marL="3429000" indent="-228600" defTabSz="457200" fontAlgn="base">
              <a:spcBef>
                <a:spcPct val="0"/>
              </a:spcBef>
              <a:spcAft>
                <a:spcPct val="0"/>
              </a:spcAft>
              <a:defRPr>
                <a:solidFill>
                  <a:schemeClr val="tx1"/>
                </a:solidFill>
                <a:latin typeface="Cambria" panose="02040503050406030204" pitchFamily="18" charset="0"/>
              </a:defRPr>
            </a:lvl8pPr>
            <a:lvl9pPr marL="3886200" indent="-228600" defTabSz="457200" fontAlgn="base">
              <a:spcBef>
                <a:spcPct val="0"/>
              </a:spcBef>
              <a:spcAft>
                <a:spcPct val="0"/>
              </a:spcAft>
              <a:defRPr>
                <a:solidFill>
                  <a:schemeClr val="tx1"/>
                </a:solidFill>
                <a:latin typeface="Cambria" panose="02040503050406030204" pitchFamily="18" charset="0"/>
              </a:defRPr>
            </a:lvl9pPr>
          </a:lstStyle>
          <a:p>
            <a:pPr eaLnBrk="1" hangingPunct="1">
              <a:defRPr/>
            </a:pPr>
            <a:r>
              <a:rPr lang="en-US" altLang="en-US" b="1">
                <a:solidFill>
                  <a:schemeClr val="bg1"/>
                </a:solidFill>
                <a:latin typeface="Arial" panose="020B0604020202020204" pitchFamily="34" charset="0"/>
                <a:ea typeface="ＭＳ Ｐゴシック" panose="020B0600070205080204" pitchFamily="34" charset="-128"/>
              </a:rPr>
              <a:t>Mennonite Mission Network</a:t>
            </a:r>
            <a:br>
              <a:rPr lang="en-US" altLang="en-US" b="1">
                <a:latin typeface="Arial" panose="020B0604020202020204" pitchFamily="34" charset="0"/>
                <a:ea typeface="ＭＳ Ｐゴシック" panose="020B0600070205080204" pitchFamily="34" charset="-128"/>
              </a:rPr>
            </a:br>
            <a:r>
              <a:rPr lang="en-US" altLang="en-US" sz="4800" b="1">
                <a:solidFill>
                  <a:srgbClr val="00A261"/>
                </a:solidFill>
                <a:latin typeface="Arial" panose="020B0604020202020204" pitchFamily="34" charset="0"/>
                <a:ea typeface="ＭＳ Ｐゴシック" panose="020B0600070205080204" pitchFamily="34" charset="-128"/>
              </a:rPr>
              <a:t>Pray with us</a:t>
            </a:r>
            <a:endParaRPr lang="en-US" altLang="en-US"/>
          </a:p>
        </p:txBody>
      </p:sp>
      <p:sp>
        <p:nvSpPr>
          <p:cNvPr id="3" name="Subtitle 2"/>
          <p:cNvSpPr>
            <a:spLocks noGrp="1"/>
          </p:cNvSpPr>
          <p:nvPr>
            <p:ph type="subTitle" idx="1"/>
          </p:nvPr>
        </p:nvSpPr>
        <p:spPr>
          <a:xfrm>
            <a:off x="1719470" y="1789044"/>
            <a:ext cx="6947452" cy="3339548"/>
          </a:xfrm>
        </p:spPr>
        <p:txBody>
          <a:bodyPr/>
          <a:lstStyle>
            <a:lvl1pPr marL="0" indent="0" algn="l">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25773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4778454-8D3B-7345-9605-C94AC9911CE5}"/>
              </a:ext>
            </a:extLst>
          </p:cNvPr>
          <p:cNvSpPr>
            <a:spLocks noGrp="1"/>
          </p:cNvSpPr>
          <p:nvPr>
            <p:ph type="dt" sz="half" idx="10"/>
          </p:nvPr>
        </p:nvSpPr>
        <p:spPr/>
        <p:txBody>
          <a:bodyPr/>
          <a:lstStyle>
            <a:lvl1pPr>
              <a:defRPr/>
            </a:lvl1pPr>
          </a:lstStyle>
          <a:p>
            <a:pPr>
              <a:defRPr/>
            </a:pPr>
            <a:fld id="{AE714A81-2D66-4640-83B7-ECA7DD18140E}" type="datetimeFigureOut">
              <a:rPr lang="en-US"/>
              <a:pPr>
                <a:defRPr/>
              </a:pPr>
              <a:t>10/16/26</a:t>
            </a:fld>
            <a:endParaRPr lang="en-US"/>
          </a:p>
        </p:txBody>
      </p:sp>
      <p:sp>
        <p:nvSpPr>
          <p:cNvPr id="5" name="Footer Placeholder 4">
            <a:extLst>
              <a:ext uri="{FF2B5EF4-FFF2-40B4-BE49-F238E27FC236}">
                <a16:creationId xmlns:a16="http://schemas.microsoft.com/office/drawing/2014/main" id="{4C8DC196-BBAE-D644-A99A-DF82C42BE18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B2081F6-F1D7-8F4E-91C9-327EAB3BD8E6}"/>
              </a:ext>
            </a:extLst>
          </p:cNvPr>
          <p:cNvSpPr>
            <a:spLocks noGrp="1"/>
          </p:cNvSpPr>
          <p:nvPr>
            <p:ph type="sldNum" sz="quarter" idx="12"/>
          </p:nvPr>
        </p:nvSpPr>
        <p:spPr/>
        <p:txBody>
          <a:bodyPr/>
          <a:lstStyle>
            <a:lvl1pPr>
              <a:defRPr/>
            </a:lvl1pPr>
          </a:lstStyle>
          <a:p>
            <a:pPr>
              <a:defRPr/>
            </a:pPr>
            <a:fld id="{D2443280-3222-564F-A246-0D7A711649C4}" type="slidenum">
              <a:rPr lang="en-US" altLang="en-US"/>
              <a:pPr>
                <a:defRPr/>
              </a:pPr>
              <a:t>‹#›</a:t>
            </a:fld>
            <a:endParaRPr lang="en-US" altLang="en-US"/>
          </a:p>
        </p:txBody>
      </p:sp>
    </p:spTree>
    <p:extLst>
      <p:ext uri="{BB962C8B-B14F-4D97-AF65-F5344CB8AC3E}">
        <p14:creationId xmlns:p14="http://schemas.microsoft.com/office/powerpoint/2010/main" val="814397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311F8E-5161-554A-A46B-8BCF7A7F9521}"/>
              </a:ext>
            </a:extLst>
          </p:cNvPr>
          <p:cNvSpPr>
            <a:spLocks noGrp="1"/>
          </p:cNvSpPr>
          <p:nvPr>
            <p:ph type="dt" sz="half" idx="10"/>
          </p:nvPr>
        </p:nvSpPr>
        <p:spPr/>
        <p:txBody>
          <a:bodyPr/>
          <a:lstStyle>
            <a:lvl1pPr>
              <a:defRPr/>
            </a:lvl1pPr>
          </a:lstStyle>
          <a:p>
            <a:pPr>
              <a:defRPr/>
            </a:pPr>
            <a:fld id="{BE3694B9-2818-9A4B-8E7B-3B6A3AEE70E0}" type="datetimeFigureOut">
              <a:rPr lang="en-US"/>
              <a:pPr>
                <a:defRPr/>
              </a:pPr>
              <a:t>10/16/26</a:t>
            </a:fld>
            <a:endParaRPr lang="en-US"/>
          </a:p>
        </p:txBody>
      </p:sp>
      <p:sp>
        <p:nvSpPr>
          <p:cNvPr id="5" name="Footer Placeholder 4">
            <a:extLst>
              <a:ext uri="{FF2B5EF4-FFF2-40B4-BE49-F238E27FC236}">
                <a16:creationId xmlns:a16="http://schemas.microsoft.com/office/drawing/2014/main" id="{1AFCE9AB-6084-6841-A462-29E41694EB6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05178D3-74E0-8142-AE13-A22BDB86168F}"/>
              </a:ext>
            </a:extLst>
          </p:cNvPr>
          <p:cNvSpPr>
            <a:spLocks noGrp="1"/>
          </p:cNvSpPr>
          <p:nvPr>
            <p:ph type="sldNum" sz="quarter" idx="12"/>
          </p:nvPr>
        </p:nvSpPr>
        <p:spPr/>
        <p:txBody>
          <a:bodyPr/>
          <a:lstStyle>
            <a:lvl1pPr>
              <a:defRPr/>
            </a:lvl1pPr>
          </a:lstStyle>
          <a:p>
            <a:pPr>
              <a:defRPr/>
            </a:pPr>
            <a:fld id="{B5BFE615-F8DE-A947-8832-D86E0427F1EC}" type="slidenum">
              <a:rPr lang="en-US" altLang="en-US"/>
              <a:pPr>
                <a:defRPr/>
              </a:pPr>
              <a:t>‹#›</a:t>
            </a:fld>
            <a:endParaRPr lang="en-US" altLang="en-US"/>
          </a:p>
        </p:txBody>
      </p:sp>
    </p:spTree>
    <p:extLst>
      <p:ext uri="{BB962C8B-B14F-4D97-AF65-F5344CB8AC3E}">
        <p14:creationId xmlns:p14="http://schemas.microsoft.com/office/powerpoint/2010/main" val="3928168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921BBE3-F5CC-114F-827F-A491DFB65FEE}"/>
              </a:ext>
            </a:extLst>
          </p:cNvPr>
          <p:cNvSpPr>
            <a:spLocks noGrp="1"/>
          </p:cNvSpPr>
          <p:nvPr>
            <p:ph type="dt" sz="half" idx="10"/>
          </p:nvPr>
        </p:nvSpPr>
        <p:spPr/>
        <p:txBody>
          <a:bodyPr/>
          <a:lstStyle>
            <a:lvl1pPr>
              <a:defRPr/>
            </a:lvl1pPr>
          </a:lstStyle>
          <a:p>
            <a:pPr>
              <a:defRPr/>
            </a:pPr>
            <a:fld id="{597F861D-5BFA-2246-B861-57C426A55B7E}" type="datetimeFigureOut">
              <a:rPr lang="en-US"/>
              <a:pPr>
                <a:defRPr/>
              </a:pPr>
              <a:t>10/16/26</a:t>
            </a:fld>
            <a:endParaRPr lang="en-US"/>
          </a:p>
        </p:txBody>
      </p:sp>
      <p:sp>
        <p:nvSpPr>
          <p:cNvPr id="6" name="Footer Placeholder 4">
            <a:extLst>
              <a:ext uri="{FF2B5EF4-FFF2-40B4-BE49-F238E27FC236}">
                <a16:creationId xmlns:a16="http://schemas.microsoft.com/office/drawing/2014/main" id="{83D58B6E-EB18-D14A-8BD3-832D4A206CA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906109E-7812-B841-BDEA-683B571AF119}"/>
              </a:ext>
            </a:extLst>
          </p:cNvPr>
          <p:cNvSpPr>
            <a:spLocks noGrp="1"/>
          </p:cNvSpPr>
          <p:nvPr>
            <p:ph type="sldNum" sz="quarter" idx="12"/>
          </p:nvPr>
        </p:nvSpPr>
        <p:spPr/>
        <p:txBody>
          <a:bodyPr/>
          <a:lstStyle>
            <a:lvl1pPr>
              <a:defRPr/>
            </a:lvl1pPr>
          </a:lstStyle>
          <a:p>
            <a:pPr>
              <a:defRPr/>
            </a:pPr>
            <a:fld id="{0156C981-E5AA-5B45-8242-FD5466C3FB13}" type="slidenum">
              <a:rPr lang="en-US" altLang="en-US"/>
              <a:pPr>
                <a:defRPr/>
              </a:pPr>
              <a:t>‹#›</a:t>
            </a:fld>
            <a:endParaRPr lang="en-US" altLang="en-US"/>
          </a:p>
        </p:txBody>
      </p:sp>
    </p:spTree>
    <p:extLst>
      <p:ext uri="{BB962C8B-B14F-4D97-AF65-F5344CB8AC3E}">
        <p14:creationId xmlns:p14="http://schemas.microsoft.com/office/powerpoint/2010/main" val="4278771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D06F97C3-3D9F-6D47-A08B-447DDEF8D5AB}"/>
              </a:ext>
            </a:extLst>
          </p:cNvPr>
          <p:cNvSpPr>
            <a:spLocks noGrp="1"/>
          </p:cNvSpPr>
          <p:nvPr>
            <p:ph type="dt" sz="half" idx="10"/>
          </p:nvPr>
        </p:nvSpPr>
        <p:spPr/>
        <p:txBody>
          <a:bodyPr/>
          <a:lstStyle>
            <a:lvl1pPr>
              <a:defRPr/>
            </a:lvl1pPr>
          </a:lstStyle>
          <a:p>
            <a:pPr>
              <a:defRPr/>
            </a:pPr>
            <a:fld id="{BD57449E-A7B4-6C41-A92B-8DC8587A018D}" type="datetimeFigureOut">
              <a:rPr lang="en-US"/>
              <a:pPr>
                <a:defRPr/>
              </a:pPr>
              <a:t>10/16/26</a:t>
            </a:fld>
            <a:endParaRPr lang="en-US"/>
          </a:p>
        </p:txBody>
      </p:sp>
      <p:sp>
        <p:nvSpPr>
          <p:cNvPr id="8" name="Footer Placeholder 4">
            <a:extLst>
              <a:ext uri="{FF2B5EF4-FFF2-40B4-BE49-F238E27FC236}">
                <a16:creationId xmlns:a16="http://schemas.microsoft.com/office/drawing/2014/main" id="{BF68BF59-C60A-B748-909B-1578F71D107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917404D-C2E1-A844-B4A3-899A2EF8AAEC}"/>
              </a:ext>
            </a:extLst>
          </p:cNvPr>
          <p:cNvSpPr>
            <a:spLocks noGrp="1"/>
          </p:cNvSpPr>
          <p:nvPr>
            <p:ph type="sldNum" sz="quarter" idx="12"/>
          </p:nvPr>
        </p:nvSpPr>
        <p:spPr/>
        <p:txBody>
          <a:bodyPr/>
          <a:lstStyle>
            <a:lvl1pPr>
              <a:defRPr/>
            </a:lvl1pPr>
          </a:lstStyle>
          <a:p>
            <a:pPr>
              <a:defRPr/>
            </a:pPr>
            <a:fld id="{BD5D365D-11A3-7644-9B3F-7A8ED0FB11D2}" type="slidenum">
              <a:rPr lang="en-US" altLang="en-US"/>
              <a:pPr>
                <a:defRPr/>
              </a:pPr>
              <a:t>‹#›</a:t>
            </a:fld>
            <a:endParaRPr lang="en-US" altLang="en-US"/>
          </a:p>
        </p:txBody>
      </p:sp>
    </p:spTree>
    <p:extLst>
      <p:ext uri="{BB962C8B-B14F-4D97-AF65-F5344CB8AC3E}">
        <p14:creationId xmlns:p14="http://schemas.microsoft.com/office/powerpoint/2010/main" val="236724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6A3DE3CE-0AB9-CF4F-BEE5-B51F896CB3A3}"/>
              </a:ext>
            </a:extLst>
          </p:cNvPr>
          <p:cNvSpPr>
            <a:spLocks noGrp="1"/>
          </p:cNvSpPr>
          <p:nvPr>
            <p:ph type="dt" sz="half" idx="10"/>
          </p:nvPr>
        </p:nvSpPr>
        <p:spPr/>
        <p:txBody>
          <a:bodyPr/>
          <a:lstStyle>
            <a:lvl1pPr>
              <a:defRPr/>
            </a:lvl1pPr>
          </a:lstStyle>
          <a:p>
            <a:pPr>
              <a:defRPr/>
            </a:pPr>
            <a:fld id="{EA855697-F1E0-594B-AE0C-E51527D448E4}" type="datetimeFigureOut">
              <a:rPr lang="en-US"/>
              <a:pPr>
                <a:defRPr/>
              </a:pPr>
              <a:t>10/16/26</a:t>
            </a:fld>
            <a:endParaRPr lang="en-US"/>
          </a:p>
        </p:txBody>
      </p:sp>
      <p:sp>
        <p:nvSpPr>
          <p:cNvPr id="4" name="Footer Placeholder 4">
            <a:extLst>
              <a:ext uri="{FF2B5EF4-FFF2-40B4-BE49-F238E27FC236}">
                <a16:creationId xmlns:a16="http://schemas.microsoft.com/office/drawing/2014/main" id="{A74F9569-A72C-894B-8251-2264DEE60CD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59BDCF1-AE75-3D4B-A10D-ECCFD08DF8C5}"/>
              </a:ext>
            </a:extLst>
          </p:cNvPr>
          <p:cNvSpPr>
            <a:spLocks noGrp="1"/>
          </p:cNvSpPr>
          <p:nvPr>
            <p:ph type="sldNum" sz="quarter" idx="12"/>
          </p:nvPr>
        </p:nvSpPr>
        <p:spPr/>
        <p:txBody>
          <a:bodyPr/>
          <a:lstStyle>
            <a:lvl1pPr>
              <a:defRPr/>
            </a:lvl1pPr>
          </a:lstStyle>
          <a:p>
            <a:pPr>
              <a:defRPr/>
            </a:pPr>
            <a:fld id="{B6FD9936-35D7-6742-A846-D24CE7765D20}" type="slidenum">
              <a:rPr lang="en-US" altLang="en-US"/>
              <a:pPr>
                <a:defRPr/>
              </a:pPr>
              <a:t>‹#›</a:t>
            </a:fld>
            <a:endParaRPr lang="en-US" altLang="en-US"/>
          </a:p>
        </p:txBody>
      </p:sp>
    </p:spTree>
    <p:extLst>
      <p:ext uri="{BB962C8B-B14F-4D97-AF65-F5344CB8AC3E}">
        <p14:creationId xmlns:p14="http://schemas.microsoft.com/office/powerpoint/2010/main" val="2794546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8348115-E40A-6C41-90DC-9DD591635FEB}"/>
              </a:ext>
            </a:extLst>
          </p:cNvPr>
          <p:cNvSpPr>
            <a:spLocks noGrp="1"/>
          </p:cNvSpPr>
          <p:nvPr>
            <p:ph type="dt" sz="half" idx="10"/>
          </p:nvPr>
        </p:nvSpPr>
        <p:spPr/>
        <p:txBody>
          <a:bodyPr/>
          <a:lstStyle>
            <a:lvl1pPr>
              <a:defRPr/>
            </a:lvl1pPr>
          </a:lstStyle>
          <a:p>
            <a:pPr>
              <a:defRPr/>
            </a:pPr>
            <a:fld id="{64B204E4-E931-934B-8D4A-B6B5E3B60D59}" type="datetimeFigureOut">
              <a:rPr lang="en-US"/>
              <a:pPr>
                <a:defRPr/>
              </a:pPr>
              <a:t>10/16/26</a:t>
            </a:fld>
            <a:endParaRPr lang="en-US"/>
          </a:p>
        </p:txBody>
      </p:sp>
      <p:sp>
        <p:nvSpPr>
          <p:cNvPr id="3" name="Footer Placeholder 4">
            <a:extLst>
              <a:ext uri="{FF2B5EF4-FFF2-40B4-BE49-F238E27FC236}">
                <a16:creationId xmlns:a16="http://schemas.microsoft.com/office/drawing/2014/main" id="{21C988A0-86B5-8D4B-B731-AAA98CF532F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31C067AF-A285-F447-95A9-BAC747478F27}"/>
              </a:ext>
            </a:extLst>
          </p:cNvPr>
          <p:cNvSpPr>
            <a:spLocks noGrp="1"/>
          </p:cNvSpPr>
          <p:nvPr>
            <p:ph type="sldNum" sz="quarter" idx="12"/>
          </p:nvPr>
        </p:nvSpPr>
        <p:spPr/>
        <p:txBody>
          <a:bodyPr/>
          <a:lstStyle>
            <a:lvl1pPr>
              <a:defRPr/>
            </a:lvl1pPr>
          </a:lstStyle>
          <a:p>
            <a:pPr>
              <a:defRPr/>
            </a:pPr>
            <a:fld id="{EE446420-BED9-4B4A-B7C4-40687F9AAC04}" type="slidenum">
              <a:rPr lang="en-US" altLang="en-US"/>
              <a:pPr>
                <a:defRPr/>
              </a:pPr>
              <a:t>‹#›</a:t>
            </a:fld>
            <a:endParaRPr lang="en-US" altLang="en-US"/>
          </a:p>
        </p:txBody>
      </p:sp>
    </p:spTree>
    <p:extLst>
      <p:ext uri="{BB962C8B-B14F-4D97-AF65-F5344CB8AC3E}">
        <p14:creationId xmlns:p14="http://schemas.microsoft.com/office/powerpoint/2010/main" val="2459816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6A991296-5919-BE4E-87C4-4250CE5D4290}"/>
              </a:ext>
            </a:extLst>
          </p:cNvPr>
          <p:cNvSpPr>
            <a:spLocks noGrp="1"/>
          </p:cNvSpPr>
          <p:nvPr>
            <p:ph type="dt" sz="half" idx="10"/>
          </p:nvPr>
        </p:nvSpPr>
        <p:spPr/>
        <p:txBody>
          <a:bodyPr/>
          <a:lstStyle>
            <a:lvl1pPr>
              <a:defRPr/>
            </a:lvl1pPr>
          </a:lstStyle>
          <a:p>
            <a:pPr>
              <a:defRPr/>
            </a:pPr>
            <a:fld id="{CF7E32A6-86D6-424F-A789-4BC8AE5A8000}" type="datetimeFigureOut">
              <a:rPr lang="en-US"/>
              <a:pPr>
                <a:defRPr/>
              </a:pPr>
              <a:t>10/16/26</a:t>
            </a:fld>
            <a:endParaRPr lang="en-US"/>
          </a:p>
        </p:txBody>
      </p:sp>
      <p:sp>
        <p:nvSpPr>
          <p:cNvPr id="6" name="Footer Placeholder 4">
            <a:extLst>
              <a:ext uri="{FF2B5EF4-FFF2-40B4-BE49-F238E27FC236}">
                <a16:creationId xmlns:a16="http://schemas.microsoft.com/office/drawing/2014/main" id="{D392CB3D-5F76-DE4D-AB05-5E40BC552F0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F8C59B2-4407-5242-A6A9-EF2F09F3CB07}"/>
              </a:ext>
            </a:extLst>
          </p:cNvPr>
          <p:cNvSpPr>
            <a:spLocks noGrp="1"/>
          </p:cNvSpPr>
          <p:nvPr>
            <p:ph type="sldNum" sz="quarter" idx="12"/>
          </p:nvPr>
        </p:nvSpPr>
        <p:spPr/>
        <p:txBody>
          <a:bodyPr/>
          <a:lstStyle>
            <a:lvl1pPr>
              <a:defRPr/>
            </a:lvl1pPr>
          </a:lstStyle>
          <a:p>
            <a:pPr>
              <a:defRPr/>
            </a:pPr>
            <a:fld id="{E9B54EA0-EB50-6741-8407-828E157592B2}" type="slidenum">
              <a:rPr lang="en-US" altLang="en-US"/>
              <a:pPr>
                <a:defRPr/>
              </a:pPr>
              <a:t>‹#›</a:t>
            </a:fld>
            <a:endParaRPr lang="en-US" altLang="en-US"/>
          </a:p>
        </p:txBody>
      </p:sp>
    </p:spTree>
    <p:extLst>
      <p:ext uri="{BB962C8B-B14F-4D97-AF65-F5344CB8AC3E}">
        <p14:creationId xmlns:p14="http://schemas.microsoft.com/office/powerpoint/2010/main" val="2258114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552581E9-4396-5A47-86B6-15210340DF8C}"/>
              </a:ext>
            </a:extLst>
          </p:cNvPr>
          <p:cNvSpPr>
            <a:spLocks noGrp="1"/>
          </p:cNvSpPr>
          <p:nvPr>
            <p:ph type="dt" sz="half" idx="10"/>
          </p:nvPr>
        </p:nvSpPr>
        <p:spPr/>
        <p:txBody>
          <a:bodyPr/>
          <a:lstStyle>
            <a:lvl1pPr>
              <a:defRPr/>
            </a:lvl1pPr>
          </a:lstStyle>
          <a:p>
            <a:pPr>
              <a:defRPr/>
            </a:pPr>
            <a:fld id="{081C7805-8394-C542-B1D1-4301FC49E2A7}" type="datetimeFigureOut">
              <a:rPr lang="en-US"/>
              <a:pPr>
                <a:defRPr/>
              </a:pPr>
              <a:t>10/16/26</a:t>
            </a:fld>
            <a:endParaRPr lang="en-US"/>
          </a:p>
        </p:txBody>
      </p:sp>
      <p:sp>
        <p:nvSpPr>
          <p:cNvPr id="6" name="Footer Placeholder 4">
            <a:extLst>
              <a:ext uri="{FF2B5EF4-FFF2-40B4-BE49-F238E27FC236}">
                <a16:creationId xmlns:a16="http://schemas.microsoft.com/office/drawing/2014/main" id="{23B8B894-AE00-D348-A0C0-02EB2AE1DA2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2E660FF-D53F-0E40-B8C4-527FF72850C6}"/>
              </a:ext>
            </a:extLst>
          </p:cNvPr>
          <p:cNvSpPr>
            <a:spLocks noGrp="1"/>
          </p:cNvSpPr>
          <p:nvPr>
            <p:ph type="sldNum" sz="quarter" idx="12"/>
          </p:nvPr>
        </p:nvSpPr>
        <p:spPr/>
        <p:txBody>
          <a:bodyPr/>
          <a:lstStyle>
            <a:lvl1pPr>
              <a:defRPr/>
            </a:lvl1pPr>
          </a:lstStyle>
          <a:p>
            <a:pPr>
              <a:defRPr/>
            </a:pPr>
            <a:fld id="{910D4250-0296-DC4A-8CAE-FA8B6D3EC71E}" type="slidenum">
              <a:rPr lang="en-US" altLang="en-US"/>
              <a:pPr>
                <a:defRPr/>
              </a:pPr>
              <a:t>‹#›</a:t>
            </a:fld>
            <a:endParaRPr lang="en-US" altLang="en-US"/>
          </a:p>
        </p:txBody>
      </p:sp>
    </p:spTree>
    <p:extLst>
      <p:ext uri="{BB962C8B-B14F-4D97-AF65-F5344CB8AC3E}">
        <p14:creationId xmlns:p14="http://schemas.microsoft.com/office/powerpoint/2010/main" val="2318120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BB6117D-07B2-0E47-800E-15A0B17F66E0}"/>
              </a:ext>
            </a:extLst>
          </p:cNvPr>
          <p:cNvSpPr>
            <a:spLocks noGrp="1"/>
          </p:cNvSpPr>
          <p:nvPr>
            <p:ph type="dt" sz="half" idx="10"/>
          </p:nvPr>
        </p:nvSpPr>
        <p:spPr/>
        <p:txBody>
          <a:bodyPr/>
          <a:lstStyle>
            <a:lvl1pPr>
              <a:defRPr/>
            </a:lvl1pPr>
          </a:lstStyle>
          <a:p>
            <a:pPr>
              <a:defRPr/>
            </a:pPr>
            <a:fld id="{FDD65C16-4DAB-FC4B-96D6-BB3383421816}" type="datetimeFigureOut">
              <a:rPr lang="en-US"/>
              <a:pPr>
                <a:defRPr/>
              </a:pPr>
              <a:t>10/16/26</a:t>
            </a:fld>
            <a:endParaRPr lang="en-US"/>
          </a:p>
        </p:txBody>
      </p:sp>
      <p:sp>
        <p:nvSpPr>
          <p:cNvPr id="5" name="Footer Placeholder 4">
            <a:extLst>
              <a:ext uri="{FF2B5EF4-FFF2-40B4-BE49-F238E27FC236}">
                <a16:creationId xmlns:a16="http://schemas.microsoft.com/office/drawing/2014/main" id="{7925493E-B24E-C949-85AD-E27D4841C15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52108AE-0164-7647-86DD-04CED083B765}"/>
              </a:ext>
            </a:extLst>
          </p:cNvPr>
          <p:cNvSpPr>
            <a:spLocks noGrp="1"/>
          </p:cNvSpPr>
          <p:nvPr>
            <p:ph type="sldNum" sz="quarter" idx="12"/>
          </p:nvPr>
        </p:nvSpPr>
        <p:spPr/>
        <p:txBody>
          <a:bodyPr/>
          <a:lstStyle>
            <a:lvl1pPr>
              <a:defRPr/>
            </a:lvl1pPr>
          </a:lstStyle>
          <a:p>
            <a:pPr>
              <a:defRPr/>
            </a:pPr>
            <a:fld id="{0CCD9978-735F-9E4D-8564-A12FFCFD2CF3}" type="slidenum">
              <a:rPr lang="en-US" altLang="en-US"/>
              <a:pPr>
                <a:defRPr/>
              </a:pPr>
              <a:t>‹#›</a:t>
            </a:fld>
            <a:endParaRPr lang="en-US" altLang="en-US"/>
          </a:p>
        </p:txBody>
      </p:sp>
    </p:spTree>
    <p:extLst>
      <p:ext uri="{BB962C8B-B14F-4D97-AF65-F5344CB8AC3E}">
        <p14:creationId xmlns:p14="http://schemas.microsoft.com/office/powerpoint/2010/main" val="2498973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2F489DA-0598-D14B-BAA5-0909DA7C1CDE}"/>
              </a:ext>
            </a:extLst>
          </p:cNvPr>
          <p:cNvSpPr>
            <a:spLocks noGrp="1"/>
          </p:cNvSpPr>
          <p:nvPr>
            <p:ph type="dt" sz="half" idx="10"/>
          </p:nvPr>
        </p:nvSpPr>
        <p:spPr/>
        <p:txBody>
          <a:bodyPr/>
          <a:lstStyle>
            <a:lvl1pPr>
              <a:defRPr/>
            </a:lvl1pPr>
          </a:lstStyle>
          <a:p>
            <a:pPr>
              <a:defRPr/>
            </a:pPr>
            <a:fld id="{1FADC951-36C0-484B-AEA9-EBBD3647A58B}" type="datetimeFigureOut">
              <a:rPr lang="en-US"/>
              <a:pPr>
                <a:defRPr/>
              </a:pPr>
              <a:t>10/16/26</a:t>
            </a:fld>
            <a:endParaRPr lang="en-US"/>
          </a:p>
        </p:txBody>
      </p:sp>
      <p:sp>
        <p:nvSpPr>
          <p:cNvPr id="5" name="Footer Placeholder 4">
            <a:extLst>
              <a:ext uri="{FF2B5EF4-FFF2-40B4-BE49-F238E27FC236}">
                <a16:creationId xmlns:a16="http://schemas.microsoft.com/office/drawing/2014/main" id="{A55A2E57-436B-3D4B-9EF6-5324D129740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F921587-38E0-9945-9B57-06F629BFE252}"/>
              </a:ext>
            </a:extLst>
          </p:cNvPr>
          <p:cNvSpPr>
            <a:spLocks noGrp="1"/>
          </p:cNvSpPr>
          <p:nvPr>
            <p:ph type="sldNum" sz="quarter" idx="12"/>
          </p:nvPr>
        </p:nvSpPr>
        <p:spPr/>
        <p:txBody>
          <a:bodyPr/>
          <a:lstStyle>
            <a:lvl1pPr>
              <a:defRPr/>
            </a:lvl1pPr>
          </a:lstStyle>
          <a:p>
            <a:pPr>
              <a:defRPr/>
            </a:pPr>
            <a:fld id="{482313DC-DC6F-DC49-A31A-7F8B24C7DB09}" type="slidenum">
              <a:rPr lang="en-US" altLang="en-US"/>
              <a:pPr>
                <a:defRPr/>
              </a:pPr>
              <a:t>‹#›</a:t>
            </a:fld>
            <a:endParaRPr lang="en-US" altLang="en-US"/>
          </a:p>
        </p:txBody>
      </p:sp>
    </p:spTree>
    <p:extLst>
      <p:ext uri="{BB962C8B-B14F-4D97-AF65-F5344CB8AC3E}">
        <p14:creationId xmlns:p14="http://schemas.microsoft.com/office/powerpoint/2010/main" val="2726788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5BE8DDF-DFA6-2A49-A93B-67A3AF474BE2}"/>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F4E42FF-9365-8345-99EC-74C9E46C6B3E}"/>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ABF884B-7F8B-5141-988F-10721E957DB4}"/>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7467D79C-F8AC-6A4C-BD93-CC356B7F8BC8}" type="datetimeFigureOut">
              <a:rPr lang="en-US"/>
              <a:pPr>
                <a:defRPr/>
              </a:pPr>
              <a:t>10/16/26</a:t>
            </a:fld>
            <a:endParaRPr lang="en-US"/>
          </a:p>
        </p:txBody>
      </p:sp>
      <p:sp>
        <p:nvSpPr>
          <p:cNvPr id="5" name="Footer Placeholder 4">
            <a:extLst>
              <a:ext uri="{FF2B5EF4-FFF2-40B4-BE49-F238E27FC236}">
                <a16:creationId xmlns:a16="http://schemas.microsoft.com/office/drawing/2014/main" id="{A65F0B78-F213-5148-8F8C-D1F218B60A0C}"/>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C5815B6C-B14B-6C41-B58A-2540A0CAAF0F}"/>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AD71F3A8-3A7C-8945-8668-E1DE6F16A36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079" r:id="rId1"/>
    <p:sldLayoutId id="2147484069" r:id="rId2"/>
    <p:sldLayoutId id="2147484070" r:id="rId3"/>
    <p:sldLayoutId id="2147484071" r:id="rId4"/>
    <p:sldLayoutId id="2147484072" r:id="rId5"/>
    <p:sldLayoutId id="2147484073" r:id="rId6"/>
    <p:sldLayoutId id="2147484074" r:id="rId7"/>
    <p:sldLayoutId id="2147484075" r:id="rId8"/>
    <p:sldLayoutId id="2147484076" r:id="rId9"/>
    <p:sldLayoutId id="2147484077" r:id="rId10"/>
    <p:sldLayoutId id="2147484078"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panose="020F0502020204030204" pitchFamily="34" charset="0"/>
        </a:defRPr>
      </a:lvl5pPr>
      <a:lvl6pPr marL="457200" algn="l" rtl="0" fontAlgn="base">
        <a:lnSpc>
          <a:spcPct val="90000"/>
        </a:lnSpc>
        <a:spcBef>
          <a:spcPct val="0"/>
        </a:spcBef>
        <a:spcAft>
          <a:spcPct val="0"/>
        </a:spcAft>
        <a:defRPr sz="4400">
          <a:solidFill>
            <a:schemeClr val="tx1"/>
          </a:solidFill>
          <a:latin typeface="Calibri" panose="020F0502020204030204" pitchFamily="34" charset="0"/>
        </a:defRPr>
      </a:lvl6pPr>
      <a:lvl7pPr marL="914400" algn="l" rtl="0" fontAlgn="base">
        <a:lnSpc>
          <a:spcPct val="90000"/>
        </a:lnSpc>
        <a:spcBef>
          <a:spcPct val="0"/>
        </a:spcBef>
        <a:spcAft>
          <a:spcPct val="0"/>
        </a:spcAft>
        <a:defRPr sz="4400">
          <a:solidFill>
            <a:schemeClr val="tx1"/>
          </a:solidFill>
          <a:latin typeface="Calibri"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ubtitle 2">
            <a:extLst>
              <a:ext uri="{FF2B5EF4-FFF2-40B4-BE49-F238E27FC236}">
                <a16:creationId xmlns:a16="http://schemas.microsoft.com/office/drawing/2014/main" id="{279E7ED7-8A2A-164F-95D2-B9B70C4910F3}"/>
              </a:ext>
            </a:extLst>
          </p:cNvPr>
          <p:cNvSpPr>
            <a:spLocks noGrp="1" noChangeArrowheads="1"/>
          </p:cNvSpPr>
          <p:nvPr>
            <p:ph type="subTitle" idx="1"/>
          </p:nvPr>
        </p:nvSpPr>
        <p:spPr>
          <a:xfrm>
            <a:off x="1719263" y="1789113"/>
            <a:ext cx="7135812" cy="3340100"/>
          </a:xfrm>
        </p:spPr>
        <p:txBody>
          <a:bodyPr/>
          <a:lstStyle/>
          <a:p>
            <a:r>
              <a:rPr lang="en-US" dirty="0"/>
              <a:t>Tuesday, the United States will hold a high-stakes midterm election that will determine the country’s path forward for the next two-plus years. Pray for peace, regardless of the outcome of this election.</a:t>
            </a:r>
          </a:p>
        </p:txBody>
      </p:sp>
      <p:sp>
        <p:nvSpPr>
          <p:cNvPr id="13314" name="TextBox 7">
            <a:extLst>
              <a:ext uri="{FF2B5EF4-FFF2-40B4-BE49-F238E27FC236}">
                <a16:creationId xmlns:a16="http://schemas.microsoft.com/office/drawing/2014/main" id="{6F81166C-9E6F-DC4A-885D-5F677CFE2DD0}"/>
              </a:ext>
            </a:extLst>
          </p:cNvPr>
          <p:cNvSpPr txBox="1">
            <a:spLocks noChangeArrowheads="1"/>
          </p:cNvSpPr>
          <p:nvPr/>
        </p:nvSpPr>
        <p:spPr bwMode="auto">
          <a:xfrm>
            <a:off x="1708870" y="3429000"/>
            <a:ext cx="2411412" cy="379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mbria" panose="02040503050406030204" pitchFamily="18" charset="0"/>
              </a:defRPr>
            </a:lvl1pPr>
            <a:lvl2pPr marL="742950" indent="-285750">
              <a:lnSpc>
                <a:spcPct val="90000"/>
              </a:lnSpc>
              <a:spcBef>
                <a:spcPts val="500"/>
              </a:spcBef>
              <a:buFont typeface="Arial" panose="020B0604020202020204" pitchFamily="34" charset="0"/>
              <a:buChar char="•"/>
              <a:defRPr sz="2400">
                <a:solidFill>
                  <a:schemeClr val="tx1"/>
                </a:solidFill>
                <a:latin typeface="Cambria" panose="02040503050406030204" pitchFamily="18"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mbria" panose="02040503050406030204" pitchFamily="18" charset="0"/>
              </a:defRPr>
            </a:lvl3pPr>
            <a:lvl4pPr marL="16002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4pPr>
            <a:lvl5pPr marL="20574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9pPr>
          </a:lstStyle>
          <a:p>
            <a:pPr eaLnBrk="1" hangingPunct="1">
              <a:lnSpc>
                <a:spcPct val="100000"/>
              </a:lnSpc>
              <a:spcBef>
                <a:spcPct val="0"/>
              </a:spcBef>
              <a:buFontTx/>
              <a:buNone/>
            </a:pPr>
            <a:r>
              <a:rPr lang="en-US" altLang="en-US" baseline="30000" dirty="0">
                <a:solidFill>
                  <a:srgbClr val="00A261"/>
                </a:solidFill>
                <a:latin typeface="Arial" panose="020B0604020202020204" pitchFamily="34" charset="0"/>
                <a:ea typeface="ＭＳ Ｐゴシック" panose="020B0600070205080204" pitchFamily="34" charset="-128"/>
                <a:cs typeface="Arial" panose="020B0604020202020204" pitchFamily="34" charset="0"/>
              </a:rPr>
              <a:t>November 1, 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B76D4B-3113-EB41-B10D-A378A0E5D48D}"/>
              </a:ext>
            </a:extLst>
          </p:cNvPr>
          <p:cNvPicPr>
            <a:picLocks noChangeAspect="1" noChangeArrowheads="1"/>
          </p:cNvPicPr>
          <p:nvPr/>
        </p:nvPicPr>
        <p:blipFill>
          <a:blip r:embed="rId2"/>
          <a:srcRect/>
          <a:stretch/>
        </p:blipFill>
        <p:spPr bwMode="auto">
          <a:xfrm>
            <a:off x="1143308" y="0"/>
            <a:ext cx="6857999"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4803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ubtitle 2">
            <a:extLst>
              <a:ext uri="{FF2B5EF4-FFF2-40B4-BE49-F238E27FC236}">
                <a16:creationId xmlns:a16="http://schemas.microsoft.com/office/drawing/2014/main" id="{194C829D-E744-2749-A7F1-3AFE02F6FC55}"/>
              </a:ext>
            </a:extLst>
          </p:cNvPr>
          <p:cNvSpPr>
            <a:spLocks noGrp="1" noChangeArrowheads="1"/>
          </p:cNvSpPr>
          <p:nvPr>
            <p:ph type="subTitle" idx="1"/>
          </p:nvPr>
        </p:nvSpPr>
        <p:spPr>
          <a:xfrm>
            <a:off x="1719263" y="1789113"/>
            <a:ext cx="6946900" cy="3340100"/>
          </a:xfrm>
        </p:spPr>
        <p:txBody>
          <a:bodyPr/>
          <a:lstStyle/>
          <a:p>
            <a:r>
              <a:rPr lang="en-US" dirty="0"/>
              <a:t>United Mission to Nepal continues to respond to the devastation caused by flooding in the </a:t>
            </a:r>
            <a:r>
              <a:rPr lang="en-US" dirty="0" err="1"/>
              <a:t>Rasuwa</a:t>
            </a:r>
            <a:r>
              <a:rPr lang="en-US" dirty="0"/>
              <a:t> District of Nepal. Pray for the many families who have been displaced due to the damage that his natural disaster has caused.</a:t>
            </a:r>
          </a:p>
        </p:txBody>
      </p:sp>
      <p:sp>
        <p:nvSpPr>
          <p:cNvPr id="15362" name="TextBox 7">
            <a:extLst>
              <a:ext uri="{FF2B5EF4-FFF2-40B4-BE49-F238E27FC236}">
                <a16:creationId xmlns:a16="http://schemas.microsoft.com/office/drawing/2014/main" id="{141B1ED1-9581-6E46-A1B5-3F5F9F8E415C}"/>
              </a:ext>
            </a:extLst>
          </p:cNvPr>
          <p:cNvSpPr txBox="1">
            <a:spLocks noChangeArrowheads="1"/>
          </p:cNvSpPr>
          <p:nvPr/>
        </p:nvSpPr>
        <p:spPr bwMode="auto">
          <a:xfrm>
            <a:off x="1719263" y="3751318"/>
            <a:ext cx="2411412"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mbria" panose="02040503050406030204" pitchFamily="18" charset="0"/>
              </a:defRPr>
            </a:lvl1pPr>
            <a:lvl2pPr marL="742950" indent="-285750">
              <a:lnSpc>
                <a:spcPct val="90000"/>
              </a:lnSpc>
              <a:spcBef>
                <a:spcPts val="500"/>
              </a:spcBef>
              <a:buFont typeface="Arial" panose="020B0604020202020204" pitchFamily="34" charset="0"/>
              <a:buChar char="•"/>
              <a:defRPr sz="2400">
                <a:solidFill>
                  <a:schemeClr val="tx1"/>
                </a:solidFill>
                <a:latin typeface="Cambria" panose="02040503050406030204" pitchFamily="18"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mbria" panose="02040503050406030204" pitchFamily="18" charset="0"/>
              </a:defRPr>
            </a:lvl3pPr>
            <a:lvl4pPr marL="16002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4pPr>
            <a:lvl5pPr marL="20574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9pPr>
          </a:lstStyle>
          <a:p>
            <a:pPr eaLnBrk="1" hangingPunct="1">
              <a:lnSpc>
                <a:spcPct val="100000"/>
              </a:lnSpc>
              <a:spcBef>
                <a:spcPct val="0"/>
              </a:spcBef>
              <a:buFontTx/>
              <a:buNone/>
            </a:pPr>
            <a:r>
              <a:rPr lang="en-US" altLang="en-US" baseline="30000" dirty="0">
                <a:solidFill>
                  <a:srgbClr val="00A261"/>
                </a:solidFill>
                <a:latin typeface="Arial" panose="020B0604020202020204" pitchFamily="34" charset="0"/>
                <a:ea typeface="ＭＳ Ｐゴシック" panose="020B0600070205080204" pitchFamily="34" charset="-128"/>
                <a:cs typeface="Arial" panose="020B0604020202020204" pitchFamily="34" charset="0"/>
              </a:rPr>
              <a:t>November 8, 2026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B76D4B-3113-EB41-B10D-A378A0E5D48D}"/>
              </a:ext>
            </a:extLst>
          </p:cNvPr>
          <p:cNvPicPr>
            <a:picLocks noChangeAspect="1" noChangeArrowheads="1"/>
          </p:cNvPicPr>
          <p:nvPr/>
        </p:nvPicPr>
        <p:blipFill>
          <a:blip r:embed="rId2"/>
          <a:srcRect/>
          <a:stretch/>
        </p:blipFill>
        <p:spPr bwMode="auto">
          <a:xfrm>
            <a:off x="1143000" y="1"/>
            <a:ext cx="6857999"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5782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ubtitle 2">
            <a:extLst>
              <a:ext uri="{FF2B5EF4-FFF2-40B4-BE49-F238E27FC236}">
                <a16:creationId xmlns:a16="http://schemas.microsoft.com/office/drawing/2014/main" id="{96A5496D-2A77-8847-A42A-DB0C2A9000D1}"/>
              </a:ext>
            </a:extLst>
          </p:cNvPr>
          <p:cNvSpPr>
            <a:spLocks noGrp="1" noChangeArrowheads="1"/>
          </p:cNvSpPr>
          <p:nvPr>
            <p:ph type="subTitle" idx="1"/>
          </p:nvPr>
        </p:nvSpPr>
        <p:spPr>
          <a:xfrm>
            <a:off x="1719263" y="1789113"/>
            <a:ext cx="6946900" cy="3340100"/>
          </a:xfrm>
        </p:spPr>
        <p:txBody>
          <a:bodyPr/>
          <a:lstStyle/>
          <a:p>
            <a:r>
              <a:rPr lang="en-US" dirty="0"/>
              <a:t>Colleen and Pablo Fast have been serving in Brazil since 1992. They are now contemplating what it would look like to retire in the next three to six years. Pray for them as they begin to prepare for this major life change and as they consider who might be able to continue their ministry once they retire.</a:t>
            </a:r>
          </a:p>
        </p:txBody>
      </p:sp>
      <p:sp>
        <p:nvSpPr>
          <p:cNvPr id="17410" name="TextBox 7">
            <a:extLst>
              <a:ext uri="{FF2B5EF4-FFF2-40B4-BE49-F238E27FC236}">
                <a16:creationId xmlns:a16="http://schemas.microsoft.com/office/drawing/2014/main" id="{5B4C7CF8-1D46-F243-86BA-A7D4220AAFEB}"/>
              </a:ext>
            </a:extLst>
          </p:cNvPr>
          <p:cNvSpPr txBox="1">
            <a:spLocks noChangeArrowheads="1"/>
          </p:cNvSpPr>
          <p:nvPr/>
        </p:nvSpPr>
        <p:spPr bwMode="auto">
          <a:xfrm>
            <a:off x="1719263" y="4443889"/>
            <a:ext cx="241141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mbria" panose="02040503050406030204" pitchFamily="18" charset="0"/>
              </a:defRPr>
            </a:lvl1pPr>
            <a:lvl2pPr marL="742950" indent="-285750">
              <a:lnSpc>
                <a:spcPct val="90000"/>
              </a:lnSpc>
              <a:spcBef>
                <a:spcPts val="500"/>
              </a:spcBef>
              <a:buFont typeface="Arial" panose="020B0604020202020204" pitchFamily="34" charset="0"/>
              <a:buChar char="•"/>
              <a:defRPr sz="2400">
                <a:solidFill>
                  <a:schemeClr val="tx1"/>
                </a:solidFill>
                <a:latin typeface="Cambria" panose="02040503050406030204" pitchFamily="18"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mbria" panose="02040503050406030204" pitchFamily="18" charset="0"/>
              </a:defRPr>
            </a:lvl3pPr>
            <a:lvl4pPr marL="16002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4pPr>
            <a:lvl5pPr marL="20574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9pPr>
          </a:lstStyle>
          <a:p>
            <a:pPr eaLnBrk="1" hangingPunct="1">
              <a:lnSpc>
                <a:spcPct val="100000"/>
              </a:lnSpc>
              <a:spcBef>
                <a:spcPct val="0"/>
              </a:spcBef>
              <a:buFontTx/>
              <a:buNone/>
            </a:pPr>
            <a:r>
              <a:rPr lang="en-US" altLang="en-US" baseline="30000" dirty="0">
                <a:solidFill>
                  <a:srgbClr val="00A261"/>
                </a:solidFill>
                <a:latin typeface="Arial" panose="020B0604020202020204" pitchFamily="34" charset="0"/>
                <a:ea typeface="ＭＳ Ｐゴシック" panose="020B0600070205080204" pitchFamily="34" charset="-128"/>
                <a:cs typeface="Arial" panose="020B0604020202020204" pitchFamily="34" charset="0"/>
              </a:rPr>
              <a:t>November 15, 2026</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B76D4B-3113-EB41-B10D-A378A0E5D48D}"/>
              </a:ext>
            </a:extLst>
          </p:cNvPr>
          <p:cNvPicPr>
            <a:picLocks noChangeAspect="1" noChangeArrowheads="1"/>
          </p:cNvPicPr>
          <p:nvPr/>
        </p:nvPicPr>
        <p:blipFill>
          <a:blip r:embed="rId2"/>
          <a:srcRect/>
          <a:stretch/>
        </p:blipFill>
        <p:spPr bwMode="auto">
          <a:xfrm>
            <a:off x="1143308" y="0"/>
            <a:ext cx="6857999"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869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ubtitle 2">
            <a:extLst>
              <a:ext uri="{FF2B5EF4-FFF2-40B4-BE49-F238E27FC236}">
                <a16:creationId xmlns:a16="http://schemas.microsoft.com/office/drawing/2014/main" id="{B783A5D6-0315-194E-8203-7CA7FD45DF79}"/>
              </a:ext>
            </a:extLst>
          </p:cNvPr>
          <p:cNvSpPr>
            <a:spLocks noGrp="1" noChangeArrowheads="1"/>
          </p:cNvSpPr>
          <p:nvPr>
            <p:ph type="subTitle" idx="1"/>
          </p:nvPr>
        </p:nvSpPr>
        <p:spPr>
          <a:xfrm>
            <a:off x="1719263" y="1789113"/>
            <a:ext cx="6946900" cy="3340100"/>
          </a:xfrm>
        </p:spPr>
        <p:txBody>
          <a:bodyPr/>
          <a:lstStyle/>
          <a:p>
            <a:r>
              <a:rPr lang="en-US" dirty="0"/>
              <a:t>As we enter into the holiday season, pray for the Mission Network service program participants and workers throughout the world who will be celebrating the holidays away from their homes and families. Praise God for the technologies that allow people to feel connected to their loved ones, even when it is not possible to spend time together in person.</a:t>
            </a:r>
          </a:p>
        </p:txBody>
      </p:sp>
      <p:sp>
        <p:nvSpPr>
          <p:cNvPr id="19458" name="TextBox 7">
            <a:extLst>
              <a:ext uri="{FF2B5EF4-FFF2-40B4-BE49-F238E27FC236}">
                <a16:creationId xmlns:a16="http://schemas.microsoft.com/office/drawing/2014/main" id="{B228FFE2-194E-7947-98E2-127618AE3E5B}"/>
              </a:ext>
            </a:extLst>
          </p:cNvPr>
          <p:cNvSpPr txBox="1">
            <a:spLocks noChangeArrowheads="1"/>
          </p:cNvSpPr>
          <p:nvPr/>
        </p:nvSpPr>
        <p:spPr bwMode="auto">
          <a:xfrm>
            <a:off x="1719263" y="4751388"/>
            <a:ext cx="241141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mbria" panose="02040503050406030204" pitchFamily="18" charset="0"/>
              </a:defRPr>
            </a:lvl1pPr>
            <a:lvl2pPr marL="742950" indent="-285750">
              <a:lnSpc>
                <a:spcPct val="90000"/>
              </a:lnSpc>
              <a:spcBef>
                <a:spcPts val="500"/>
              </a:spcBef>
              <a:buFont typeface="Arial" panose="020B0604020202020204" pitchFamily="34" charset="0"/>
              <a:buChar char="•"/>
              <a:defRPr sz="2400">
                <a:solidFill>
                  <a:schemeClr val="tx1"/>
                </a:solidFill>
                <a:latin typeface="Cambria" panose="02040503050406030204" pitchFamily="18"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mbria" panose="02040503050406030204" pitchFamily="18" charset="0"/>
              </a:defRPr>
            </a:lvl3pPr>
            <a:lvl4pPr marL="16002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4pPr>
            <a:lvl5pPr marL="20574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9pPr>
          </a:lstStyle>
          <a:p>
            <a:pPr eaLnBrk="1" hangingPunct="1">
              <a:lnSpc>
                <a:spcPct val="100000"/>
              </a:lnSpc>
              <a:spcBef>
                <a:spcPct val="0"/>
              </a:spcBef>
              <a:buFontTx/>
              <a:buNone/>
            </a:pPr>
            <a:r>
              <a:rPr lang="en-US" altLang="en-US" baseline="30000" dirty="0">
                <a:solidFill>
                  <a:srgbClr val="00A261"/>
                </a:solidFill>
                <a:latin typeface="Arial" panose="020B0604020202020204" pitchFamily="34" charset="0"/>
                <a:ea typeface="ＭＳ Ｐゴシック" panose="020B0600070205080204" pitchFamily="34" charset="-128"/>
                <a:cs typeface="Arial" panose="020B0604020202020204" pitchFamily="34" charset="0"/>
              </a:rPr>
              <a:t>November 22, 2026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B76D4B-3113-EB41-B10D-A378A0E5D48D}"/>
              </a:ext>
            </a:extLst>
          </p:cNvPr>
          <p:cNvPicPr>
            <a:picLocks noChangeAspect="1" noChangeArrowheads="1"/>
          </p:cNvPicPr>
          <p:nvPr/>
        </p:nvPicPr>
        <p:blipFill>
          <a:blip r:embed="rId2"/>
          <a:srcRect/>
          <a:stretch/>
        </p:blipFill>
        <p:spPr bwMode="auto">
          <a:xfrm>
            <a:off x="1143308" y="0"/>
            <a:ext cx="6857999"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4340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50EEC-794F-4416-C6AD-78DB90F5E834}"/>
            </a:ext>
          </a:extLst>
        </p:cNvPr>
        <p:cNvGrpSpPr/>
        <p:nvPr/>
      </p:nvGrpSpPr>
      <p:grpSpPr>
        <a:xfrm>
          <a:off x="0" y="0"/>
          <a:ext cx="0" cy="0"/>
          <a:chOff x="0" y="0"/>
          <a:chExt cx="0" cy="0"/>
        </a:xfrm>
      </p:grpSpPr>
      <p:sp>
        <p:nvSpPr>
          <p:cNvPr id="19457" name="Subtitle 2">
            <a:extLst>
              <a:ext uri="{FF2B5EF4-FFF2-40B4-BE49-F238E27FC236}">
                <a16:creationId xmlns:a16="http://schemas.microsoft.com/office/drawing/2014/main" id="{31F798AD-7AE1-4F1D-FF3D-24113E3B583A}"/>
              </a:ext>
            </a:extLst>
          </p:cNvPr>
          <p:cNvSpPr>
            <a:spLocks noGrp="1" noChangeArrowheads="1"/>
          </p:cNvSpPr>
          <p:nvPr>
            <p:ph type="subTitle" idx="1"/>
          </p:nvPr>
        </p:nvSpPr>
        <p:spPr>
          <a:xfrm>
            <a:off x="1719263" y="1789113"/>
            <a:ext cx="6946900" cy="3340100"/>
          </a:xfrm>
        </p:spPr>
        <p:txBody>
          <a:bodyPr/>
          <a:lstStyle/>
          <a:p>
            <a:r>
              <a:rPr lang="en-US" dirty="0"/>
              <a:t>Charles Buller, who leads the Africa Leadership Coaching Network, a ministry of Africa Inter-Mennonite Mission, is planning a trip to Angola early next month to launch module two of the Leadership Coaching Certificate Program, after having a similar trip cancelled in August. Pray that this trip is successful.</a:t>
            </a:r>
          </a:p>
        </p:txBody>
      </p:sp>
      <p:sp>
        <p:nvSpPr>
          <p:cNvPr id="19458" name="TextBox 7">
            <a:extLst>
              <a:ext uri="{FF2B5EF4-FFF2-40B4-BE49-F238E27FC236}">
                <a16:creationId xmlns:a16="http://schemas.microsoft.com/office/drawing/2014/main" id="{EE05FD10-D22E-C45F-5DD7-069B1AA8BED9}"/>
              </a:ext>
            </a:extLst>
          </p:cNvPr>
          <p:cNvSpPr txBox="1">
            <a:spLocks noChangeArrowheads="1"/>
          </p:cNvSpPr>
          <p:nvPr/>
        </p:nvSpPr>
        <p:spPr bwMode="auto">
          <a:xfrm>
            <a:off x="1719263" y="4414510"/>
            <a:ext cx="241141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mbria" panose="02040503050406030204" pitchFamily="18" charset="0"/>
              </a:defRPr>
            </a:lvl1pPr>
            <a:lvl2pPr marL="742950" indent="-285750">
              <a:lnSpc>
                <a:spcPct val="90000"/>
              </a:lnSpc>
              <a:spcBef>
                <a:spcPts val="500"/>
              </a:spcBef>
              <a:buFont typeface="Arial" panose="020B0604020202020204" pitchFamily="34" charset="0"/>
              <a:buChar char="•"/>
              <a:defRPr sz="2400">
                <a:solidFill>
                  <a:schemeClr val="tx1"/>
                </a:solidFill>
                <a:latin typeface="Cambria" panose="02040503050406030204" pitchFamily="18"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mbria" panose="02040503050406030204" pitchFamily="18" charset="0"/>
              </a:defRPr>
            </a:lvl3pPr>
            <a:lvl4pPr marL="16002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4pPr>
            <a:lvl5pPr marL="2057400" indent="-228600">
              <a:lnSpc>
                <a:spcPct val="90000"/>
              </a:lnSpc>
              <a:spcBef>
                <a:spcPts val="500"/>
              </a:spcBef>
              <a:buFont typeface="Arial" panose="020B0604020202020204" pitchFamily="34" charset="0"/>
              <a:buChar char="•"/>
              <a:defRPr>
                <a:solidFill>
                  <a:schemeClr val="tx1"/>
                </a:solidFill>
                <a:latin typeface="Cambria" panose="02040503050406030204" pitchFamily="18"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mbria" panose="02040503050406030204" pitchFamily="18" charset="0"/>
              </a:defRPr>
            </a:lvl9pPr>
          </a:lstStyle>
          <a:p>
            <a:pPr eaLnBrk="1" hangingPunct="1">
              <a:lnSpc>
                <a:spcPct val="100000"/>
              </a:lnSpc>
              <a:spcBef>
                <a:spcPct val="0"/>
              </a:spcBef>
              <a:buFontTx/>
              <a:buNone/>
            </a:pPr>
            <a:r>
              <a:rPr lang="en-US" altLang="en-US" baseline="30000" dirty="0">
                <a:solidFill>
                  <a:srgbClr val="00A261"/>
                </a:solidFill>
                <a:latin typeface="Arial" panose="020B0604020202020204" pitchFamily="34" charset="0"/>
                <a:ea typeface="ＭＳ Ｐゴシック" panose="020B0600070205080204" pitchFamily="34" charset="-128"/>
                <a:cs typeface="Arial" panose="020B0604020202020204" pitchFamily="34" charset="0"/>
              </a:rPr>
              <a:t>November 29, 2026</a:t>
            </a:r>
          </a:p>
        </p:txBody>
      </p:sp>
    </p:spTree>
    <p:extLst>
      <p:ext uri="{BB962C8B-B14F-4D97-AF65-F5344CB8AC3E}">
        <p14:creationId xmlns:p14="http://schemas.microsoft.com/office/powerpoint/2010/main" val="2677506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5FE54-8773-C5FB-3051-80E7D7A098B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2690BDD-4639-8C46-1E6C-A6DF664C6060}"/>
              </a:ext>
            </a:extLst>
          </p:cNvPr>
          <p:cNvPicPr>
            <a:picLocks noChangeAspect="1" noChangeArrowheads="1"/>
          </p:cNvPicPr>
          <p:nvPr/>
        </p:nvPicPr>
        <p:blipFill>
          <a:blip r:embed="rId2"/>
          <a:srcRect/>
          <a:stretch/>
        </p:blipFill>
        <p:spPr bwMode="auto">
          <a:xfrm>
            <a:off x="1143308" y="0"/>
            <a:ext cx="6857999"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11122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4113</TotalTime>
  <Words>273</Words>
  <Application>Microsoft Macintosh PowerPoint</Application>
  <PresentationFormat>On-screen Show (4:3)</PresentationFormat>
  <Paragraphs>10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Cynthia Friesen Coyle</cp:lastModifiedBy>
  <cp:revision>80</cp:revision>
  <dcterms:created xsi:type="dcterms:W3CDTF">2019-10-21T13:37:06Z</dcterms:created>
  <dcterms:modified xsi:type="dcterms:W3CDTF">2026-10-16T13:05:58Z</dcterms:modified>
</cp:coreProperties>
</file>